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81364-09F8-4999-B530-456092EDDD67}" type="datetimeFigureOut">
              <a:rPr lang="en-GB" smtClean="0"/>
              <a:pPr/>
              <a:t>06/02/2017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DBCC7-9F45-4590-B84B-5C8D094997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Autofit/>
          </a:bodyPr>
          <a:lstStyle/>
          <a:p>
            <a:r>
              <a:rPr lang="en-GB" sz="13800" dirty="0" smtClean="0">
                <a:solidFill>
                  <a:srgbClr val="FF0000"/>
                </a:solidFill>
              </a:rPr>
              <a:t>Or spelt </a:t>
            </a:r>
            <a:r>
              <a:rPr lang="en-GB" sz="13800" dirty="0" err="1" smtClean="0">
                <a:solidFill>
                  <a:srgbClr val="0070C0"/>
                </a:solidFill>
              </a:rPr>
              <a:t>ar</a:t>
            </a:r>
            <a:endParaRPr lang="en-GB" sz="13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Autofit/>
          </a:bodyPr>
          <a:lstStyle/>
          <a:p>
            <a:r>
              <a:rPr lang="en-GB" sz="13800" dirty="0" smtClean="0">
                <a:solidFill>
                  <a:srgbClr val="0070C0"/>
                </a:solidFill>
              </a:rPr>
              <a:t>war</a:t>
            </a:r>
            <a:endParaRPr lang="en-GB" sz="13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Autofit/>
          </a:bodyPr>
          <a:lstStyle/>
          <a:p>
            <a:r>
              <a:rPr lang="en-GB" sz="13800" dirty="0" smtClean="0">
                <a:solidFill>
                  <a:srgbClr val="0070C0"/>
                </a:solidFill>
              </a:rPr>
              <a:t>warm</a:t>
            </a:r>
            <a:endParaRPr lang="en-GB" sz="13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Autofit/>
          </a:bodyPr>
          <a:lstStyle/>
          <a:p>
            <a:r>
              <a:rPr lang="en-GB" sz="13800" dirty="0" smtClean="0">
                <a:solidFill>
                  <a:srgbClr val="0070C0"/>
                </a:solidFill>
              </a:rPr>
              <a:t>towards</a:t>
            </a:r>
            <a:endParaRPr lang="en-GB" sz="13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Autofit/>
          </a:bodyPr>
          <a:lstStyle/>
          <a:p>
            <a:r>
              <a:rPr lang="en-GB" sz="13800" dirty="0" smtClean="0">
                <a:solidFill>
                  <a:srgbClr val="0070C0"/>
                </a:solidFill>
              </a:rPr>
              <a:t>warning</a:t>
            </a:r>
            <a:endParaRPr lang="en-GB" sz="13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Autofit/>
          </a:bodyPr>
          <a:lstStyle/>
          <a:p>
            <a:r>
              <a:rPr lang="en-GB" sz="13800" dirty="0" smtClean="0">
                <a:solidFill>
                  <a:srgbClr val="0070C0"/>
                </a:solidFill>
              </a:rPr>
              <a:t>warden</a:t>
            </a:r>
            <a:endParaRPr lang="en-GB" sz="13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Autofit/>
          </a:bodyPr>
          <a:lstStyle/>
          <a:p>
            <a:r>
              <a:rPr lang="en-GB" sz="13800" smtClean="0">
                <a:solidFill>
                  <a:srgbClr val="0070C0"/>
                </a:solidFill>
              </a:rPr>
              <a:t>warp</a:t>
            </a:r>
            <a:endParaRPr lang="en-GB" sz="13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Or spelt ar</vt:lpstr>
      <vt:lpstr>war</vt:lpstr>
      <vt:lpstr>warm</vt:lpstr>
      <vt:lpstr>towards</vt:lpstr>
      <vt:lpstr>warning</vt:lpstr>
      <vt:lpstr>warden</vt:lpstr>
      <vt:lpstr>warp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 spelt wr</dc:title>
  <dc:creator>Hannah Glynn</dc:creator>
  <cp:lastModifiedBy>Hannah Glynn</cp:lastModifiedBy>
  <cp:revision>4</cp:revision>
  <dcterms:created xsi:type="dcterms:W3CDTF">2016-09-19T06:50:44Z</dcterms:created>
  <dcterms:modified xsi:type="dcterms:W3CDTF">2017-02-06T08:01:18Z</dcterms:modified>
</cp:coreProperties>
</file>