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60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4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29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7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43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82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02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39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00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28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88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65B03-25F4-4FC9-B718-C1AA5A3BA974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E22A1-B751-4074-8F6D-2404EAB7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67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Free Chocolate Clipart, Download Free Clip Art, Free Clip Art on Clipart  Librar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8935" r="7414" b="8733"/>
          <a:stretch/>
        </p:blipFill>
        <p:spPr bwMode="auto">
          <a:xfrm rot="20605025">
            <a:off x="6676025" y="640221"/>
            <a:ext cx="5059776" cy="3934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ole Pizza Clipart – Belaj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03820"/>
            <a:ext cx="6662738" cy="666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ownload Corn Cob Clipart HQ PNG Image | FreePNGIm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4877">
            <a:off x="6848519" y="3671799"/>
            <a:ext cx="5249139" cy="353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10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Grape clipart free grapes clip art images stock photos - ClipartBa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51161">
            <a:off x="7651594" y="3891628"/>
            <a:ext cx="3676430" cy="367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37,566 Sandwich Illustrations &amp; Clip Art - i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07" t="8130" r="11310" b="11329"/>
          <a:stretch/>
        </p:blipFill>
        <p:spPr bwMode="auto">
          <a:xfrm>
            <a:off x="0" y="156755"/>
            <a:ext cx="5995892" cy="649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ieces Of Cheese Isolated On White Background Triangle Cheese With Holes  Vector Illustration Stock Illustration - Download Image Now - i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5"/>
          <a:stretch/>
        </p:blipFill>
        <p:spPr bwMode="auto">
          <a:xfrm>
            <a:off x="5688935" y="0"/>
            <a:ext cx="4137686" cy="3905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908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Fairways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Linehan</dc:creator>
  <cp:lastModifiedBy>Hannah Glynn</cp:lastModifiedBy>
  <cp:revision>4</cp:revision>
  <cp:lastPrinted>2021-03-09T11:16:36Z</cp:lastPrinted>
  <dcterms:created xsi:type="dcterms:W3CDTF">2021-03-09T10:53:14Z</dcterms:created>
  <dcterms:modified xsi:type="dcterms:W3CDTF">2021-03-10T16:27:49Z</dcterms:modified>
</cp:coreProperties>
</file>