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36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38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03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36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77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279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14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66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440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03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23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321A5-3623-4DD8-A248-37DCFCEB52F2}" type="datetimeFigureOut">
              <a:rPr lang="en-GB" smtClean="0"/>
              <a:t>10/03/2021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ED489-87F7-4540-B142-2A8A288FD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23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valuating and Interpreting Pictorial Representations, Charts, Tables, and  Graph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26" y="0"/>
            <a:ext cx="55092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439989" y="300446"/>
            <a:ext cx="5342708" cy="3416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u="sng" dirty="0" smtClean="0">
                <a:solidFill>
                  <a:srgbClr val="002060"/>
                </a:solidFill>
              </a:rPr>
              <a:t>With your learning partner:</a:t>
            </a:r>
          </a:p>
          <a:p>
            <a:endParaRPr lang="en-GB" dirty="0">
              <a:solidFill>
                <a:srgbClr val="002060"/>
              </a:solidFill>
            </a:endParaRPr>
          </a:p>
          <a:p>
            <a:pPr marL="342900" indent="-342900">
              <a:buAutoNum type="arabicParenR"/>
            </a:pPr>
            <a:r>
              <a:rPr lang="en-GB" dirty="0" smtClean="0">
                <a:solidFill>
                  <a:srgbClr val="002060"/>
                </a:solidFill>
              </a:rPr>
              <a:t>Which pet was the most popular?</a:t>
            </a:r>
          </a:p>
          <a:p>
            <a:pPr marL="342900" indent="-342900">
              <a:buAutoNum type="arabicParenR"/>
            </a:pPr>
            <a:endParaRPr lang="en-GB" dirty="0">
              <a:solidFill>
                <a:srgbClr val="002060"/>
              </a:solidFill>
            </a:endParaRPr>
          </a:p>
          <a:p>
            <a:pPr marL="342900" indent="-342900">
              <a:buAutoNum type="arabicParenR"/>
            </a:pPr>
            <a:endParaRPr lang="en-GB" dirty="0" smtClean="0">
              <a:solidFill>
                <a:srgbClr val="002060"/>
              </a:solidFill>
            </a:endParaRPr>
          </a:p>
          <a:p>
            <a:pPr marL="342900" indent="-342900">
              <a:buAutoNum type="arabicParenR"/>
            </a:pPr>
            <a:r>
              <a:rPr lang="en-GB" dirty="0" smtClean="0">
                <a:solidFill>
                  <a:srgbClr val="002060"/>
                </a:solidFill>
              </a:rPr>
              <a:t>Which pet was the least popular?</a:t>
            </a:r>
          </a:p>
          <a:p>
            <a:pPr marL="342900" indent="-342900">
              <a:buAutoNum type="arabicParenR"/>
            </a:pPr>
            <a:endParaRPr lang="en-GB" dirty="0">
              <a:solidFill>
                <a:srgbClr val="002060"/>
              </a:solidFill>
            </a:endParaRPr>
          </a:p>
          <a:p>
            <a:pPr marL="342900" indent="-342900">
              <a:buAutoNum type="arabicParenR"/>
            </a:pPr>
            <a:endParaRPr lang="en-GB" dirty="0" smtClean="0">
              <a:solidFill>
                <a:srgbClr val="002060"/>
              </a:solidFill>
            </a:endParaRPr>
          </a:p>
          <a:p>
            <a:pPr marL="342900" indent="-342900">
              <a:buAutoNum type="arabicParenR"/>
            </a:pPr>
            <a:r>
              <a:rPr lang="en-GB" dirty="0" smtClean="0">
                <a:solidFill>
                  <a:srgbClr val="002060"/>
                </a:solidFill>
              </a:rPr>
              <a:t>What is the total for rabbits and tortoises?</a:t>
            </a:r>
          </a:p>
          <a:p>
            <a:pPr marL="342900" indent="-342900">
              <a:buAutoNum type="arabicParenR"/>
            </a:pPr>
            <a:endParaRPr lang="en-GB" dirty="0">
              <a:solidFill>
                <a:srgbClr val="002060"/>
              </a:solidFill>
            </a:endParaRPr>
          </a:p>
          <a:p>
            <a:pPr marL="342900" indent="-342900">
              <a:buAutoNum type="arabicParenR"/>
            </a:pPr>
            <a:endParaRPr lang="en-GB" dirty="0" smtClean="0">
              <a:solidFill>
                <a:srgbClr val="002060"/>
              </a:solidFill>
            </a:endParaRPr>
          </a:p>
          <a:p>
            <a:pPr marL="342900" indent="-342900">
              <a:buAutoNum type="arabicParenR"/>
            </a:pPr>
            <a:r>
              <a:rPr lang="en-GB" dirty="0" smtClean="0">
                <a:solidFill>
                  <a:srgbClr val="002060"/>
                </a:solidFill>
              </a:rPr>
              <a:t>What is the difference between dogs and budgies?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052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Fairways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Linehan</dc:creator>
  <cp:lastModifiedBy>Hannah Linehan</cp:lastModifiedBy>
  <cp:revision>2</cp:revision>
  <dcterms:created xsi:type="dcterms:W3CDTF">2021-03-09T11:29:49Z</dcterms:created>
  <dcterms:modified xsi:type="dcterms:W3CDTF">2021-03-10T16:49:49Z</dcterms:modified>
</cp:coreProperties>
</file>