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CC2-3008-4C1E-AE23-794DC38F14C4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E9DFF-6636-4E66-9AF0-95E34CA27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717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CC2-3008-4C1E-AE23-794DC38F14C4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E9DFF-6636-4E66-9AF0-95E34CA27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485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CC2-3008-4C1E-AE23-794DC38F14C4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E9DFF-6636-4E66-9AF0-95E34CA27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826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CC2-3008-4C1E-AE23-794DC38F14C4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E9DFF-6636-4E66-9AF0-95E34CA27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004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CC2-3008-4C1E-AE23-794DC38F14C4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E9DFF-6636-4E66-9AF0-95E34CA27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20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CC2-3008-4C1E-AE23-794DC38F14C4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E9DFF-6636-4E66-9AF0-95E34CA27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676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CC2-3008-4C1E-AE23-794DC38F14C4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E9DFF-6636-4E66-9AF0-95E34CA27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085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CC2-3008-4C1E-AE23-794DC38F14C4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E9DFF-6636-4E66-9AF0-95E34CA27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48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CC2-3008-4C1E-AE23-794DC38F14C4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E9DFF-6636-4E66-9AF0-95E34CA27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593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CC2-3008-4C1E-AE23-794DC38F14C4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E9DFF-6636-4E66-9AF0-95E34CA27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929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CC2-3008-4C1E-AE23-794DC38F14C4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E9DFF-6636-4E66-9AF0-95E34CA27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192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5FCC2-3008-4C1E-AE23-794DC38F14C4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E9DFF-6636-4E66-9AF0-95E34CA27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75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Daily Routine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353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40" y="1418409"/>
            <a:ext cx="58293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72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43" t="25268" r="82094" b="46160"/>
          <a:stretch/>
        </p:blipFill>
        <p:spPr>
          <a:xfrm>
            <a:off x="3683725" y="979715"/>
            <a:ext cx="4859383" cy="488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10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060" t="24553" r="64524" b="25982"/>
          <a:stretch/>
        </p:blipFill>
        <p:spPr>
          <a:xfrm>
            <a:off x="287382" y="940525"/>
            <a:ext cx="5133703" cy="48533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7937" t="24553" r="3483" b="25982"/>
          <a:stretch/>
        </p:blipFill>
        <p:spPr>
          <a:xfrm>
            <a:off x="6387738" y="940525"/>
            <a:ext cx="4815839" cy="468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4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103" t="21696" r="57095" b="28482"/>
          <a:stretch/>
        </p:blipFill>
        <p:spPr>
          <a:xfrm>
            <a:off x="3801290" y="796833"/>
            <a:ext cx="4950823" cy="537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35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7625" t="21696" r="26171" b="30090"/>
          <a:stretch/>
        </p:blipFill>
        <p:spPr>
          <a:xfrm>
            <a:off x="3056708" y="679267"/>
            <a:ext cx="5669279" cy="586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19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421" y="1184863"/>
            <a:ext cx="6267892" cy="417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171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2924" t="41696" r="7197" b="22054"/>
          <a:stretch/>
        </p:blipFill>
        <p:spPr>
          <a:xfrm>
            <a:off x="3526971" y="809896"/>
            <a:ext cx="5172891" cy="530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45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1920" t="17411" r="7298" b="47946"/>
          <a:stretch/>
        </p:blipFill>
        <p:spPr>
          <a:xfrm>
            <a:off x="1489165" y="1580605"/>
            <a:ext cx="4114800" cy="3856383"/>
          </a:xfrm>
          <a:prstGeom prst="rect">
            <a:avLst/>
          </a:prstGeom>
        </p:spPr>
      </p:pic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633" y="1084217"/>
            <a:ext cx="4325072" cy="424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83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529" y="1112837"/>
            <a:ext cx="5829300" cy="530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654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2A846504AB2C43B32B3FBB646A6456" ma:contentTypeVersion="10" ma:contentTypeDescription="Create a new document." ma:contentTypeScope="" ma:versionID="592e1a71fd0dce4b277cd64b42f9b4f3">
  <xsd:schema xmlns:xsd="http://www.w3.org/2001/XMLSchema" xmlns:xs="http://www.w3.org/2001/XMLSchema" xmlns:p="http://schemas.microsoft.com/office/2006/metadata/properties" xmlns:ns2="91855fe2-c05b-4bcf-8471-dc46367df6b8" targetNamespace="http://schemas.microsoft.com/office/2006/metadata/properties" ma:root="true" ma:fieldsID="f5da875fd26661c0fca2a17b1cc1ce7d" ns2:_="">
    <xsd:import namespace="91855fe2-c05b-4bcf-8471-dc46367df6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855fe2-c05b-4bcf-8471-dc46367df6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882E913-D6BD-44C7-A629-513251063550}"/>
</file>

<file path=customXml/itemProps2.xml><?xml version="1.0" encoding="utf-8"?>
<ds:datastoreItem xmlns:ds="http://schemas.openxmlformats.org/officeDocument/2006/customXml" ds:itemID="{FC31E7A1-96F6-4141-A9FB-04818DE88C51}"/>
</file>

<file path=customXml/itemProps3.xml><?xml version="1.0" encoding="utf-8"?>
<ds:datastoreItem xmlns:ds="http://schemas.openxmlformats.org/officeDocument/2006/customXml" ds:itemID="{3E7ABBBB-592C-4FD2-9275-A2C3E921CD4B}"/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</Words>
  <Application>Microsoft Office PowerPoint</Application>
  <PresentationFormat>Widescreen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Daily Routine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Fairways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Daily Routine</dc:title>
  <dc:creator>Charlotte Whybro</dc:creator>
  <cp:lastModifiedBy>Charlotte Whybro</cp:lastModifiedBy>
  <cp:revision>2</cp:revision>
  <dcterms:created xsi:type="dcterms:W3CDTF">2021-03-17T09:34:45Z</dcterms:created>
  <dcterms:modified xsi:type="dcterms:W3CDTF">2021-03-17T10:17:20Z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0x010100B12A846504AB2C43B32B3FBB646A6456</vt:lpwstr>
  </property>
</Properties>
</file>