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343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693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145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351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3946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78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158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154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793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6982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955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3448D-DA8F-41B3-BC75-96629A1EB3B5}" type="datetimeFigureOut">
              <a:rPr lang="en-GB" smtClean="0"/>
              <a:t>17/03/2021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23ACA-B6C3-4902-A643-B24CE8B8D8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828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encrypted-tbn0.gstatic.com/images?q=tbn:ANd9GcSfQJ4160OO3_MEE73ORcj03nt9jj4d2XimnZCyWT0r0SryXlpfTKHX-vIeHLEjbUd1ewmFUcGC&amp;usqp=CA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3621" y="1382349"/>
            <a:ext cx="3881980" cy="3881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899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Moving Up to a Jet | Fly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029" y="985156"/>
            <a:ext cx="5885941" cy="3952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3089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2A846504AB2C43B32B3FBB646A6456" ma:contentTypeVersion="10" ma:contentTypeDescription="Create a new document." ma:contentTypeScope="" ma:versionID="592e1a71fd0dce4b277cd64b42f9b4f3">
  <xsd:schema xmlns:xsd="http://www.w3.org/2001/XMLSchema" xmlns:xs="http://www.w3.org/2001/XMLSchema" xmlns:p="http://schemas.microsoft.com/office/2006/metadata/properties" xmlns:ns2="91855fe2-c05b-4bcf-8471-dc46367df6b8" targetNamespace="http://schemas.microsoft.com/office/2006/metadata/properties" ma:root="true" ma:fieldsID="f5da875fd26661c0fca2a17b1cc1ce7d" ns2:_="">
    <xsd:import namespace="91855fe2-c05b-4bcf-8471-dc46367df6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855fe2-c05b-4bcf-8471-dc46367df6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89FC8BB-7A7A-4FCD-8F73-6562693811A0}"/>
</file>

<file path=customXml/itemProps2.xml><?xml version="1.0" encoding="utf-8"?>
<ds:datastoreItem xmlns:ds="http://schemas.openxmlformats.org/officeDocument/2006/customXml" ds:itemID="{846272CC-86E3-4CD2-80E3-CBABB372067B}"/>
</file>

<file path=customXml/itemProps3.xml><?xml version="1.0" encoding="utf-8"?>
<ds:datastoreItem xmlns:ds="http://schemas.openxmlformats.org/officeDocument/2006/customXml" ds:itemID="{D4F4658C-B5B4-4A94-9A61-FAFA79B912B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Fairways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Muir</dc:creator>
  <cp:lastModifiedBy>Emily Muir</cp:lastModifiedBy>
  <cp:revision>1</cp:revision>
  <dcterms:created xsi:type="dcterms:W3CDTF">2021-03-17T14:44:30Z</dcterms:created>
  <dcterms:modified xsi:type="dcterms:W3CDTF">2021-03-17T14:45:03Z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0x010100B12A846504AB2C43B32B3FBB646A6456</vt:lpwstr>
  </property>
</Properties>
</file>