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6" r:id="rId2"/>
    <p:sldId id="257" r:id="rId3"/>
    <p:sldId id="262" r:id="rId4"/>
    <p:sldId id="258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757" r:id="rId303"/>
    <p:sldId id="758" r:id="rId304"/>
    <p:sldId id="557" r:id="rId305"/>
    <p:sldId id="558" r:id="rId306"/>
    <p:sldId id="559" r:id="rId307"/>
    <p:sldId id="560" r:id="rId308"/>
    <p:sldId id="759" r:id="rId309"/>
    <p:sldId id="760" r:id="rId310"/>
    <p:sldId id="561" r:id="rId311"/>
    <p:sldId id="562" r:id="rId312"/>
    <p:sldId id="563" r:id="rId313"/>
    <p:sldId id="564" r:id="rId314"/>
    <p:sldId id="761" r:id="rId315"/>
    <p:sldId id="762" r:id="rId316"/>
    <p:sldId id="565" r:id="rId317"/>
    <p:sldId id="566" r:id="rId318"/>
    <p:sldId id="567" r:id="rId319"/>
    <p:sldId id="568" r:id="rId320"/>
    <p:sldId id="763" r:id="rId321"/>
    <p:sldId id="764" r:id="rId322"/>
    <p:sldId id="569" r:id="rId323"/>
    <p:sldId id="570" r:id="rId324"/>
    <p:sldId id="571" r:id="rId325"/>
    <p:sldId id="572" r:id="rId326"/>
    <p:sldId id="765" r:id="rId327"/>
    <p:sldId id="766" r:id="rId328"/>
    <p:sldId id="573" r:id="rId329"/>
    <p:sldId id="574" r:id="rId330"/>
    <p:sldId id="575" r:id="rId331"/>
    <p:sldId id="576" r:id="rId332"/>
    <p:sldId id="767" r:id="rId333"/>
    <p:sldId id="768" r:id="rId334"/>
    <p:sldId id="577" r:id="rId335"/>
    <p:sldId id="578" r:id="rId336"/>
    <p:sldId id="579" r:id="rId337"/>
    <p:sldId id="580" r:id="rId338"/>
    <p:sldId id="769" r:id="rId339"/>
    <p:sldId id="770" r:id="rId340"/>
    <p:sldId id="581" r:id="rId341"/>
    <p:sldId id="582" r:id="rId342"/>
    <p:sldId id="583" r:id="rId343"/>
    <p:sldId id="584" r:id="rId344"/>
    <p:sldId id="771" r:id="rId345"/>
    <p:sldId id="772" r:id="rId346"/>
    <p:sldId id="585" r:id="rId347"/>
    <p:sldId id="586" r:id="rId348"/>
    <p:sldId id="587" r:id="rId349"/>
    <p:sldId id="588" r:id="rId350"/>
    <p:sldId id="773" r:id="rId351"/>
    <p:sldId id="774" r:id="rId352"/>
    <p:sldId id="589" r:id="rId353"/>
    <p:sldId id="590" r:id="rId354"/>
    <p:sldId id="591" r:id="rId355"/>
    <p:sldId id="592" r:id="rId356"/>
    <p:sldId id="775" r:id="rId357"/>
    <p:sldId id="776" r:id="rId358"/>
    <p:sldId id="593" r:id="rId359"/>
    <p:sldId id="594" r:id="rId360"/>
    <p:sldId id="595" r:id="rId361"/>
    <p:sldId id="596" r:id="rId362"/>
    <p:sldId id="777" r:id="rId363"/>
    <p:sldId id="778" r:id="rId364"/>
    <p:sldId id="597" r:id="rId365"/>
    <p:sldId id="598" r:id="rId366"/>
    <p:sldId id="599" r:id="rId367"/>
    <p:sldId id="600" r:id="rId368"/>
    <p:sldId id="779" r:id="rId369"/>
    <p:sldId id="780" r:id="rId370"/>
    <p:sldId id="601" r:id="rId371"/>
    <p:sldId id="602" r:id="rId372"/>
    <p:sldId id="603" r:id="rId373"/>
    <p:sldId id="604" r:id="rId374"/>
    <p:sldId id="781" r:id="rId375"/>
    <p:sldId id="782" r:id="rId376"/>
    <p:sldId id="605" r:id="rId377"/>
    <p:sldId id="606" r:id="rId378"/>
    <p:sldId id="607" r:id="rId379"/>
    <p:sldId id="608" r:id="rId380"/>
    <p:sldId id="783" r:id="rId381"/>
    <p:sldId id="784" r:id="rId382"/>
    <p:sldId id="609" r:id="rId383"/>
    <p:sldId id="610" r:id="rId384"/>
    <p:sldId id="611" r:id="rId385"/>
    <p:sldId id="612" r:id="rId386"/>
    <p:sldId id="785" r:id="rId387"/>
    <p:sldId id="786" r:id="rId388"/>
    <p:sldId id="613" r:id="rId389"/>
    <p:sldId id="614" r:id="rId390"/>
    <p:sldId id="615" r:id="rId391"/>
    <p:sldId id="616" r:id="rId392"/>
    <p:sldId id="787" r:id="rId393"/>
    <p:sldId id="788" r:id="rId394"/>
    <p:sldId id="617" r:id="rId395"/>
    <p:sldId id="618" r:id="rId396"/>
    <p:sldId id="619" r:id="rId397"/>
    <p:sldId id="620" r:id="rId398"/>
    <p:sldId id="789" r:id="rId399"/>
    <p:sldId id="790" r:id="rId400"/>
    <p:sldId id="621" r:id="rId401"/>
    <p:sldId id="622" r:id="rId402"/>
    <p:sldId id="623" r:id="rId403"/>
    <p:sldId id="624" r:id="rId404"/>
    <p:sldId id="791" r:id="rId405"/>
    <p:sldId id="792" r:id="rId406"/>
    <p:sldId id="625" r:id="rId407"/>
    <p:sldId id="626" r:id="rId408"/>
    <p:sldId id="627" r:id="rId409"/>
    <p:sldId id="628" r:id="rId410"/>
    <p:sldId id="793" r:id="rId411"/>
    <p:sldId id="794" r:id="rId412"/>
    <p:sldId id="629" r:id="rId413"/>
    <p:sldId id="630" r:id="rId414"/>
    <p:sldId id="631" r:id="rId415"/>
    <p:sldId id="632" r:id="rId416"/>
    <p:sldId id="795" r:id="rId417"/>
    <p:sldId id="796" r:id="rId418"/>
    <p:sldId id="633" r:id="rId419"/>
    <p:sldId id="634" r:id="rId420"/>
    <p:sldId id="635" r:id="rId421"/>
    <p:sldId id="636" r:id="rId422"/>
    <p:sldId id="797" r:id="rId423"/>
    <p:sldId id="798" r:id="rId424"/>
    <p:sldId id="637" r:id="rId425"/>
    <p:sldId id="638" r:id="rId426"/>
    <p:sldId id="639" r:id="rId427"/>
    <p:sldId id="640" r:id="rId428"/>
    <p:sldId id="799" r:id="rId429"/>
    <p:sldId id="800" r:id="rId430"/>
    <p:sldId id="641" r:id="rId431"/>
    <p:sldId id="642" r:id="rId432"/>
    <p:sldId id="643" r:id="rId433"/>
    <p:sldId id="644" r:id="rId434"/>
    <p:sldId id="801" r:id="rId435"/>
    <p:sldId id="802" r:id="rId436"/>
    <p:sldId id="645" r:id="rId437"/>
    <p:sldId id="646" r:id="rId438"/>
    <p:sldId id="647" r:id="rId439"/>
    <p:sldId id="648" r:id="rId440"/>
    <p:sldId id="803" r:id="rId441"/>
    <p:sldId id="804" r:id="rId442"/>
    <p:sldId id="649" r:id="rId443"/>
    <p:sldId id="650" r:id="rId444"/>
    <p:sldId id="651" r:id="rId445"/>
    <p:sldId id="652" r:id="rId446"/>
    <p:sldId id="805" r:id="rId447"/>
    <p:sldId id="806" r:id="rId448"/>
    <p:sldId id="653" r:id="rId449"/>
    <p:sldId id="654" r:id="rId450"/>
    <p:sldId id="655" r:id="rId451"/>
    <p:sldId id="656" r:id="rId452"/>
    <p:sldId id="807" r:id="rId453"/>
    <p:sldId id="808" r:id="rId454"/>
    <p:sldId id="657" r:id="rId455"/>
    <p:sldId id="658" r:id="rId456"/>
    <p:sldId id="659" r:id="rId457"/>
    <p:sldId id="660" r:id="rId458"/>
    <p:sldId id="809" r:id="rId459"/>
    <p:sldId id="810" r:id="rId460"/>
    <p:sldId id="661" r:id="rId461"/>
    <p:sldId id="662" r:id="rId462"/>
    <p:sldId id="663" r:id="rId463"/>
    <p:sldId id="664" r:id="rId464"/>
    <p:sldId id="811" r:id="rId465"/>
    <p:sldId id="812" r:id="rId466"/>
    <p:sldId id="665" r:id="rId467"/>
    <p:sldId id="666" r:id="rId468"/>
    <p:sldId id="667" r:id="rId469"/>
    <p:sldId id="668" r:id="rId470"/>
    <p:sldId id="813" r:id="rId471"/>
    <p:sldId id="814" r:id="rId472"/>
    <p:sldId id="669" r:id="rId473"/>
    <p:sldId id="670" r:id="rId474"/>
    <p:sldId id="671" r:id="rId475"/>
    <p:sldId id="672" r:id="rId476"/>
    <p:sldId id="815" r:id="rId477"/>
    <p:sldId id="816" r:id="rId478"/>
    <p:sldId id="673" r:id="rId479"/>
    <p:sldId id="674" r:id="rId480"/>
    <p:sldId id="675" r:id="rId481"/>
    <p:sldId id="676" r:id="rId482"/>
    <p:sldId id="817" r:id="rId483"/>
    <p:sldId id="818" r:id="rId484"/>
    <p:sldId id="677" r:id="rId485"/>
    <p:sldId id="678" r:id="rId486"/>
    <p:sldId id="679" r:id="rId487"/>
    <p:sldId id="680" r:id="rId488"/>
    <p:sldId id="819" r:id="rId489"/>
    <p:sldId id="820" r:id="rId490"/>
    <p:sldId id="681" r:id="rId491"/>
    <p:sldId id="682" r:id="rId492"/>
    <p:sldId id="683" r:id="rId493"/>
    <p:sldId id="684" r:id="rId494"/>
    <p:sldId id="821" r:id="rId495"/>
    <p:sldId id="822" r:id="rId496"/>
    <p:sldId id="685" r:id="rId497"/>
    <p:sldId id="686" r:id="rId498"/>
    <p:sldId id="687" r:id="rId499"/>
    <p:sldId id="688" r:id="rId500"/>
    <p:sldId id="823" r:id="rId501"/>
    <p:sldId id="824" r:id="rId502"/>
    <p:sldId id="689" r:id="rId503"/>
    <p:sldId id="690" r:id="rId504"/>
    <p:sldId id="691" r:id="rId505"/>
    <p:sldId id="692" r:id="rId506"/>
    <p:sldId id="825" r:id="rId507"/>
    <p:sldId id="826" r:id="rId508"/>
    <p:sldId id="693" r:id="rId509"/>
    <p:sldId id="694" r:id="rId510"/>
    <p:sldId id="695" r:id="rId511"/>
    <p:sldId id="696" r:id="rId512"/>
    <p:sldId id="827" r:id="rId513"/>
    <p:sldId id="828" r:id="rId514"/>
    <p:sldId id="697" r:id="rId515"/>
    <p:sldId id="698" r:id="rId516"/>
    <p:sldId id="699" r:id="rId517"/>
    <p:sldId id="700" r:id="rId518"/>
    <p:sldId id="829" r:id="rId519"/>
    <p:sldId id="830" r:id="rId520"/>
    <p:sldId id="701" r:id="rId521"/>
    <p:sldId id="702" r:id="rId522"/>
    <p:sldId id="703" r:id="rId523"/>
    <p:sldId id="704" r:id="rId524"/>
    <p:sldId id="831" r:id="rId525"/>
    <p:sldId id="832" r:id="rId526"/>
    <p:sldId id="705" r:id="rId527"/>
    <p:sldId id="706" r:id="rId528"/>
    <p:sldId id="707" r:id="rId529"/>
    <p:sldId id="708" r:id="rId530"/>
    <p:sldId id="833" r:id="rId531"/>
    <p:sldId id="834" r:id="rId532"/>
    <p:sldId id="709" r:id="rId533"/>
    <p:sldId id="710" r:id="rId534"/>
    <p:sldId id="711" r:id="rId535"/>
    <p:sldId id="712" r:id="rId536"/>
    <p:sldId id="835" r:id="rId537"/>
    <p:sldId id="836" r:id="rId538"/>
    <p:sldId id="713" r:id="rId539"/>
    <p:sldId id="714" r:id="rId540"/>
    <p:sldId id="715" r:id="rId541"/>
    <p:sldId id="716" r:id="rId542"/>
    <p:sldId id="837" r:id="rId543"/>
    <p:sldId id="838" r:id="rId544"/>
    <p:sldId id="717" r:id="rId545"/>
    <p:sldId id="718" r:id="rId546"/>
    <p:sldId id="719" r:id="rId547"/>
    <p:sldId id="720" r:id="rId548"/>
    <p:sldId id="839" r:id="rId549"/>
    <p:sldId id="840" r:id="rId550"/>
    <p:sldId id="721" r:id="rId551"/>
    <p:sldId id="722" r:id="rId552"/>
    <p:sldId id="723" r:id="rId553"/>
    <p:sldId id="724" r:id="rId554"/>
    <p:sldId id="841" r:id="rId555"/>
    <p:sldId id="842" r:id="rId556"/>
    <p:sldId id="725" r:id="rId557"/>
    <p:sldId id="726" r:id="rId558"/>
    <p:sldId id="727" r:id="rId559"/>
    <p:sldId id="728" r:id="rId560"/>
    <p:sldId id="843" r:id="rId561"/>
    <p:sldId id="844" r:id="rId562"/>
    <p:sldId id="729" r:id="rId563"/>
    <p:sldId id="730" r:id="rId564"/>
    <p:sldId id="731" r:id="rId565"/>
    <p:sldId id="732" r:id="rId566"/>
    <p:sldId id="845" r:id="rId567"/>
    <p:sldId id="846" r:id="rId568"/>
    <p:sldId id="733" r:id="rId569"/>
    <p:sldId id="734" r:id="rId570"/>
    <p:sldId id="735" r:id="rId571"/>
    <p:sldId id="736" r:id="rId572"/>
    <p:sldId id="847" r:id="rId573"/>
    <p:sldId id="848" r:id="rId574"/>
    <p:sldId id="737" r:id="rId575"/>
    <p:sldId id="738" r:id="rId576"/>
    <p:sldId id="739" r:id="rId577"/>
    <p:sldId id="740" r:id="rId578"/>
    <p:sldId id="849" r:id="rId579"/>
    <p:sldId id="850" r:id="rId580"/>
    <p:sldId id="741" r:id="rId581"/>
    <p:sldId id="742" r:id="rId582"/>
    <p:sldId id="743" r:id="rId583"/>
    <p:sldId id="744" r:id="rId584"/>
    <p:sldId id="851" r:id="rId585"/>
    <p:sldId id="852" r:id="rId586"/>
    <p:sldId id="745" r:id="rId587"/>
    <p:sldId id="746" r:id="rId588"/>
    <p:sldId id="747" r:id="rId589"/>
    <p:sldId id="748" r:id="rId590"/>
    <p:sldId id="853" r:id="rId591"/>
    <p:sldId id="854" r:id="rId592"/>
    <p:sldId id="749" r:id="rId593"/>
    <p:sldId id="750" r:id="rId594"/>
    <p:sldId id="751" r:id="rId595"/>
    <p:sldId id="752" r:id="rId596"/>
    <p:sldId id="855" r:id="rId597"/>
    <p:sldId id="856" r:id="rId598"/>
    <p:sldId id="753" r:id="rId599"/>
    <p:sldId id="754" r:id="rId600"/>
    <p:sldId id="755" r:id="rId601"/>
    <p:sldId id="7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  <p:sldId id="890" r:id="rId636"/>
    <p:sldId id="891" r:id="rId637"/>
    <p:sldId id="892" r:id="rId638"/>
    <p:sldId id="893" r:id="rId639"/>
    <p:sldId id="894" r:id="rId640"/>
    <p:sldId id="895" r:id="rId641"/>
    <p:sldId id="896" r:id="rId642"/>
    <p:sldId id="897" r:id="rId643"/>
    <p:sldId id="898" r:id="rId644"/>
    <p:sldId id="899" r:id="rId645"/>
    <p:sldId id="900" r:id="rId646"/>
    <p:sldId id="901" r:id="rId647"/>
    <p:sldId id="902" r:id="rId648"/>
    <p:sldId id="903" r:id="rId649"/>
    <p:sldId id="904" r:id="rId650"/>
    <p:sldId id="905" r:id="rId651"/>
    <p:sldId id="906" r:id="rId652"/>
    <p:sldId id="907" r:id="rId653"/>
    <p:sldId id="908" r:id="rId654"/>
    <p:sldId id="909" r:id="rId655"/>
    <p:sldId id="910" r:id="rId656"/>
    <p:sldId id="911" r:id="rId657"/>
    <p:sldId id="912" r:id="rId658"/>
    <p:sldId id="913" r:id="rId659"/>
    <p:sldId id="914" r:id="rId660"/>
    <p:sldId id="915" r:id="rId661"/>
    <p:sldId id="916" r:id="rId662"/>
    <p:sldId id="917" r:id="rId663"/>
    <p:sldId id="918" r:id="rId664"/>
    <p:sldId id="919" r:id="rId665"/>
    <p:sldId id="920" r:id="rId666"/>
    <p:sldId id="921" r:id="rId667"/>
    <p:sldId id="922" r:id="rId668"/>
    <p:sldId id="923" r:id="rId669"/>
    <p:sldId id="924" r:id="rId670"/>
    <p:sldId id="925" r:id="rId671"/>
    <p:sldId id="926" r:id="rId672"/>
    <p:sldId id="927" r:id="rId673"/>
    <p:sldId id="928" r:id="rId674"/>
    <p:sldId id="929" r:id="rId675"/>
    <p:sldId id="930" r:id="rId676"/>
    <p:sldId id="931" r:id="rId677"/>
    <p:sldId id="932" r:id="rId678"/>
    <p:sldId id="933" r:id="rId679"/>
    <p:sldId id="934" r:id="rId680"/>
    <p:sldId id="935" r:id="rId681"/>
    <p:sldId id="936" r:id="rId682"/>
    <p:sldId id="937" r:id="rId683"/>
    <p:sldId id="938" r:id="rId684"/>
    <p:sldId id="939" r:id="rId685"/>
    <p:sldId id="940" r:id="rId686"/>
    <p:sldId id="941" r:id="rId687"/>
    <p:sldId id="942" r:id="rId688"/>
    <p:sldId id="943" r:id="rId689"/>
    <p:sldId id="944" r:id="rId690"/>
    <p:sldId id="945" r:id="rId691"/>
    <p:sldId id="946" r:id="rId692"/>
    <p:sldId id="947" r:id="rId693"/>
    <p:sldId id="948" r:id="rId694"/>
    <p:sldId id="949" r:id="rId695"/>
    <p:sldId id="950" r:id="rId696"/>
    <p:sldId id="951" r:id="rId697"/>
    <p:sldId id="952" r:id="rId698"/>
    <p:sldId id="953" r:id="rId699"/>
    <p:sldId id="954" r:id="rId700"/>
    <p:sldId id="955" r:id="rId701"/>
    <p:sldId id="956" r:id="rId702"/>
    <p:sldId id="957" r:id="rId703"/>
    <p:sldId id="958" r:id="rId704"/>
    <p:sldId id="959" r:id="rId705"/>
    <p:sldId id="960" r:id="rId706"/>
    <p:sldId id="961" r:id="rId707"/>
    <p:sldId id="962" r:id="rId708"/>
    <p:sldId id="963" r:id="rId709"/>
    <p:sldId id="964" r:id="rId710"/>
    <p:sldId id="965" r:id="rId711"/>
    <p:sldId id="966" r:id="rId712"/>
    <p:sldId id="967" r:id="rId713"/>
    <p:sldId id="968" r:id="rId714"/>
    <p:sldId id="969" r:id="rId715"/>
    <p:sldId id="970" r:id="rId716"/>
    <p:sldId id="971" r:id="rId717"/>
    <p:sldId id="972" r:id="rId718"/>
    <p:sldId id="973" r:id="rId719"/>
    <p:sldId id="974" r:id="rId720"/>
    <p:sldId id="975" r:id="rId721"/>
    <p:sldId id="976" r:id="rId722"/>
    <p:sldId id="977" r:id="rId723"/>
    <p:sldId id="978" r:id="rId724"/>
    <p:sldId id="979" r:id="rId725"/>
    <p:sldId id="980" r:id="rId726"/>
    <p:sldId id="981" r:id="rId727"/>
    <p:sldId id="982" r:id="rId728"/>
    <p:sldId id="983" r:id="rId729"/>
    <p:sldId id="984" r:id="rId730"/>
    <p:sldId id="985" r:id="rId731"/>
    <p:sldId id="986" r:id="rId732"/>
    <p:sldId id="987" r:id="rId733"/>
    <p:sldId id="988" r:id="rId734"/>
    <p:sldId id="989" r:id="rId735"/>
    <p:sldId id="990" r:id="rId736"/>
    <p:sldId id="991" r:id="rId737"/>
    <p:sldId id="992" r:id="rId738"/>
    <p:sldId id="993" r:id="rId739"/>
    <p:sldId id="994" r:id="rId740"/>
    <p:sldId id="995" r:id="rId741"/>
    <p:sldId id="996" r:id="rId742"/>
    <p:sldId id="997" r:id="rId743"/>
    <p:sldId id="998" r:id="rId744"/>
    <p:sldId id="999" r:id="rId745"/>
    <p:sldId id="1000" r:id="rId746"/>
    <p:sldId id="1001" r:id="rId747"/>
    <p:sldId id="1002" r:id="rId748"/>
    <p:sldId id="1003" r:id="rId749"/>
    <p:sldId id="1004" r:id="rId750"/>
    <p:sldId id="1005" r:id="rId751"/>
    <p:sldId id="1006" r:id="rId752"/>
    <p:sldId id="1007" r:id="rId753"/>
    <p:sldId id="1008" r:id="rId754"/>
    <p:sldId id="1009" r:id="rId755"/>
    <p:sldId id="1010" r:id="rId756"/>
    <p:sldId id="1011" r:id="rId757"/>
    <p:sldId id="1012" r:id="rId758"/>
    <p:sldId id="1013" r:id="rId759"/>
    <p:sldId id="1014" r:id="rId760"/>
    <p:sldId id="1015" r:id="rId761"/>
    <p:sldId id="1016" r:id="rId762"/>
    <p:sldId id="1017" r:id="rId763"/>
    <p:sldId id="1018" r:id="rId764"/>
    <p:sldId id="1019" r:id="rId765"/>
    <p:sldId id="1020" r:id="rId766"/>
    <p:sldId id="1021" r:id="rId767"/>
    <p:sldId id="1022" r:id="rId768"/>
    <p:sldId id="1023" r:id="rId769"/>
    <p:sldId id="1024" r:id="rId770"/>
    <p:sldId id="1025" r:id="rId771"/>
    <p:sldId id="1026" r:id="rId772"/>
    <p:sldId id="1027" r:id="rId773"/>
    <p:sldId id="1028" r:id="rId774"/>
    <p:sldId id="1029" r:id="rId775"/>
    <p:sldId id="1030" r:id="rId776"/>
    <p:sldId id="1031" r:id="rId777"/>
    <p:sldId id="1032" r:id="rId778"/>
    <p:sldId id="1033" r:id="rId779"/>
    <p:sldId id="1034" r:id="rId780"/>
    <p:sldId id="1035" r:id="rId781"/>
    <p:sldId id="1036" r:id="rId782"/>
    <p:sldId id="1037" r:id="rId783"/>
    <p:sldId id="1038" r:id="rId784"/>
    <p:sldId id="1039" r:id="rId785"/>
    <p:sldId id="1040" r:id="rId786"/>
    <p:sldId id="1041" r:id="rId787"/>
    <p:sldId id="1042" r:id="rId788"/>
    <p:sldId id="1043" r:id="rId789"/>
    <p:sldId id="1044" r:id="rId790"/>
    <p:sldId id="1045" r:id="rId791"/>
    <p:sldId id="1046" r:id="rId792"/>
    <p:sldId id="1047" r:id="rId793"/>
    <p:sldId id="1048" r:id="rId794"/>
    <p:sldId id="1049" r:id="rId795"/>
    <p:sldId id="1050" r:id="rId796"/>
    <p:sldId id="1051" r:id="rId797"/>
    <p:sldId id="1052" r:id="rId798"/>
    <p:sldId id="1053" r:id="rId799"/>
    <p:sldId id="1054" r:id="rId800"/>
    <p:sldId id="1055" r:id="rId801"/>
    <p:sldId id="1056" r:id="rId802"/>
    <p:sldId id="1057" r:id="rId803"/>
    <p:sldId id="1058" r:id="rId804"/>
    <p:sldId id="1059" r:id="rId805"/>
    <p:sldId id="1060" r:id="rId806"/>
    <p:sldId id="1061" r:id="rId807"/>
    <p:sldId id="1062" r:id="rId808"/>
    <p:sldId id="1063" r:id="rId809"/>
    <p:sldId id="1064" r:id="rId810"/>
    <p:sldId id="1065" r:id="rId811"/>
    <p:sldId id="1066" r:id="rId812"/>
    <p:sldId id="1067" r:id="rId813"/>
    <p:sldId id="1068" r:id="rId814"/>
    <p:sldId id="1069" r:id="rId815"/>
    <p:sldId id="1070" r:id="rId816"/>
    <p:sldId id="1071" r:id="rId817"/>
    <p:sldId id="1072" r:id="rId818"/>
    <p:sldId id="1073" r:id="rId819"/>
    <p:sldId id="1074" r:id="rId820"/>
    <p:sldId id="1075" r:id="rId821"/>
    <p:sldId id="1076" r:id="rId822"/>
    <p:sldId id="1077" r:id="rId823"/>
    <p:sldId id="1078" r:id="rId824"/>
    <p:sldId id="1079" r:id="rId825"/>
    <p:sldId id="1080" r:id="rId826"/>
    <p:sldId id="1081" r:id="rId827"/>
    <p:sldId id="1082" r:id="rId828"/>
    <p:sldId id="1083" r:id="rId829"/>
    <p:sldId id="1084" r:id="rId830"/>
    <p:sldId id="1085" r:id="rId831"/>
    <p:sldId id="1086" r:id="rId832"/>
    <p:sldId id="1087" r:id="rId833"/>
    <p:sldId id="1088" r:id="rId834"/>
    <p:sldId id="1089" r:id="rId835"/>
    <p:sldId id="1090" r:id="rId836"/>
    <p:sldId id="1091" r:id="rId837"/>
    <p:sldId id="1092" r:id="rId838"/>
    <p:sldId id="1093" r:id="rId839"/>
    <p:sldId id="1094" r:id="rId840"/>
    <p:sldId id="1095" r:id="rId841"/>
    <p:sldId id="1096" r:id="rId842"/>
    <p:sldId id="1097" r:id="rId843"/>
    <p:sldId id="1098" r:id="rId844"/>
    <p:sldId id="1099" r:id="rId845"/>
    <p:sldId id="1100" r:id="rId846"/>
    <p:sldId id="1101" r:id="rId847"/>
    <p:sldId id="1102" r:id="rId848"/>
    <p:sldId id="1103" r:id="rId849"/>
    <p:sldId id="1104" r:id="rId850"/>
    <p:sldId id="1105" r:id="rId851"/>
    <p:sldId id="1106" r:id="rId852"/>
    <p:sldId id="1107" r:id="rId853"/>
    <p:sldId id="1108" r:id="rId854"/>
    <p:sldId id="1109" r:id="rId855"/>
    <p:sldId id="1110" r:id="rId856"/>
    <p:sldId id="1111" r:id="rId857"/>
    <p:sldId id="1112" r:id="rId858"/>
    <p:sldId id="1113" r:id="rId859"/>
    <p:sldId id="1114" r:id="rId860"/>
    <p:sldId id="1115" r:id="rId861"/>
    <p:sldId id="1116" r:id="rId862"/>
    <p:sldId id="1117" r:id="rId863"/>
    <p:sldId id="1118" r:id="rId864"/>
    <p:sldId id="1119" r:id="rId865"/>
    <p:sldId id="1120" r:id="rId866"/>
    <p:sldId id="1121" r:id="rId867"/>
    <p:sldId id="1122" r:id="rId868"/>
    <p:sldId id="1123" r:id="rId869"/>
    <p:sldId id="1124" r:id="rId870"/>
    <p:sldId id="1125" r:id="rId871"/>
    <p:sldId id="1126" r:id="rId872"/>
    <p:sldId id="1127" r:id="rId873"/>
    <p:sldId id="1128" r:id="rId874"/>
    <p:sldId id="1129" r:id="rId875"/>
    <p:sldId id="1130" r:id="rId876"/>
    <p:sldId id="1131" r:id="rId877"/>
    <p:sldId id="1132" r:id="rId878"/>
    <p:sldId id="1133" r:id="rId879"/>
    <p:sldId id="1134" r:id="rId880"/>
    <p:sldId id="1135" r:id="rId881"/>
    <p:sldId id="1136" r:id="rId882"/>
    <p:sldId id="1137" r:id="rId883"/>
    <p:sldId id="1138" r:id="rId884"/>
    <p:sldId id="1139" r:id="rId885"/>
    <p:sldId id="1140" r:id="rId886"/>
    <p:sldId id="1141" r:id="rId887"/>
    <p:sldId id="1142" r:id="rId888"/>
    <p:sldId id="1143" r:id="rId889"/>
    <p:sldId id="1144" r:id="rId890"/>
    <p:sldId id="1145" r:id="rId891"/>
    <p:sldId id="1146" r:id="rId892"/>
    <p:sldId id="1147" r:id="rId893"/>
    <p:sldId id="1148" r:id="rId894"/>
    <p:sldId id="1149" r:id="rId895"/>
    <p:sldId id="1150" r:id="rId896"/>
    <p:sldId id="1151" r:id="rId897"/>
    <p:sldId id="1152" r:id="rId898"/>
    <p:sldId id="1153" r:id="rId899"/>
    <p:sldId id="1154" r:id="rId900"/>
    <p:sldId id="1155" r:id="rId901"/>
    <p:sldId id="1156" r:id="rId902"/>
    <p:sldId id="1157" r:id="rId903"/>
    <p:sldId id="1158" r:id="rId904"/>
    <p:sldId id="1159" r:id="rId905"/>
    <p:sldId id="1160" r:id="rId906"/>
    <p:sldId id="1161" r:id="rId907"/>
    <p:sldId id="1162" r:id="rId908"/>
    <p:sldId id="1163" r:id="rId909"/>
    <p:sldId id="1164" r:id="rId910"/>
    <p:sldId id="1165" r:id="rId911"/>
    <p:sldId id="1166" r:id="rId912"/>
    <p:sldId id="1167" r:id="rId913"/>
    <p:sldId id="1168" r:id="rId914"/>
    <p:sldId id="1169" r:id="rId915"/>
    <p:sldId id="1170" r:id="rId916"/>
    <p:sldId id="1171" r:id="rId917"/>
    <p:sldId id="1172" r:id="rId918"/>
    <p:sldId id="1173" r:id="rId919"/>
    <p:sldId id="1174" r:id="rId920"/>
    <p:sldId id="1175" r:id="rId921"/>
    <p:sldId id="1176" r:id="rId922"/>
    <p:sldId id="1177" r:id="rId923"/>
    <p:sldId id="1178" r:id="rId924"/>
    <p:sldId id="1179" r:id="rId925"/>
    <p:sldId id="1180" r:id="rId926"/>
    <p:sldId id="1181" r:id="rId927"/>
    <p:sldId id="1182" r:id="rId928"/>
    <p:sldId id="1183" r:id="rId929"/>
    <p:sldId id="1184" r:id="rId930"/>
    <p:sldId id="1185" r:id="rId931"/>
    <p:sldId id="1186" r:id="rId932"/>
    <p:sldId id="1187" r:id="rId933"/>
    <p:sldId id="1188" r:id="rId934"/>
    <p:sldId id="1189" r:id="rId935"/>
    <p:sldId id="1190" r:id="rId936"/>
    <p:sldId id="1191" r:id="rId937"/>
    <p:sldId id="1192" r:id="rId938"/>
    <p:sldId id="1193" r:id="rId939"/>
    <p:sldId id="1194" r:id="rId940"/>
    <p:sldId id="1195" r:id="rId941"/>
    <p:sldId id="1196" r:id="rId942"/>
    <p:sldId id="1197" r:id="rId943"/>
    <p:sldId id="1198" r:id="rId944"/>
    <p:sldId id="1199" r:id="rId945"/>
    <p:sldId id="1200" r:id="rId946"/>
    <p:sldId id="1201" r:id="rId947"/>
    <p:sldId id="1202" r:id="rId948"/>
    <p:sldId id="1203" r:id="rId949"/>
    <p:sldId id="1204" r:id="rId950"/>
    <p:sldId id="1205" r:id="rId951"/>
    <p:sldId id="1206" r:id="rId952"/>
    <p:sldId id="1207" r:id="rId953"/>
    <p:sldId id="1208" r:id="rId954"/>
    <p:sldId id="1209" r:id="rId955"/>
    <p:sldId id="1210" r:id="rId956"/>
    <p:sldId id="1211" r:id="rId957"/>
    <p:sldId id="1212" r:id="rId958"/>
    <p:sldId id="1213" r:id="rId959"/>
    <p:sldId id="1214" r:id="rId960"/>
    <p:sldId id="1215" r:id="rId961"/>
    <p:sldId id="1216" r:id="rId962"/>
    <p:sldId id="1217" r:id="rId963"/>
    <p:sldId id="1218" r:id="rId964"/>
    <p:sldId id="1219" r:id="rId965"/>
    <p:sldId id="1220" r:id="rId966"/>
    <p:sldId id="1221" r:id="rId967"/>
    <p:sldId id="1222" r:id="rId968"/>
    <p:sldId id="1223" r:id="rId969"/>
    <p:sldId id="1224" r:id="rId970"/>
    <p:sldId id="1225" r:id="rId971"/>
    <p:sldId id="1226" r:id="rId972"/>
    <p:sldId id="1227" r:id="rId973"/>
    <p:sldId id="1228" r:id="rId974"/>
    <p:sldId id="1229" r:id="rId975"/>
    <p:sldId id="1230" r:id="rId976"/>
    <p:sldId id="1231" r:id="rId977"/>
    <p:sldId id="1232" r:id="rId978"/>
    <p:sldId id="1233" r:id="rId979"/>
    <p:sldId id="1234" r:id="rId980"/>
    <p:sldId id="1235" r:id="rId981"/>
    <p:sldId id="1236" r:id="rId982"/>
    <p:sldId id="1237" r:id="rId983"/>
    <p:sldId id="1238" r:id="rId984"/>
    <p:sldId id="1239" r:id="rId985"/>
    <p:sldId id="1240" r:id="rId986"/>
    <p:sldId id="1241" r:id="rId987"/>
    <p:sldId id="1242" r:id="rId988"/>
    <p:sldId id="1243" r:id="rId989"/>
    <p:sldId id="1244" r:id="rId990"/>
    <p:sldId id="1245" r:id="rId991"/>
    <p:sldId id="1246" r:id="rId992"/>
    <p:sldId id="1247" r:id="rId993"/>
    <p:sldId id="1248" r:id="rId994"/>
    <p:sldId id="1249" r:id="rId995"/>
    <p:sldId id="1250" r:id="rId996"/>
    <p:sldId id="1251" r:id="rId997"/>
    <p:sldId id="1252" r:id="rId998"/>
    <p:sldId id="1253" r:id="rId999"/>
    <p:sldId id="1254" r:id="rId1000"/>
    <p:sldId id="1255" r:id="rId1001"/>
    <p:sldId id="1256" r:id="rId1002"/>
    <p:sldId id="1257" r:id="rId1003"/>
    <p:sldId id="1258" r:id="rId1004"/>
    <p:sldId id="1259" r:id="rId1005"/>
    <p:sldId id="1260" r:id="rId1006"/>
    <p:sldId id="1261" r:id="rId1007"/>
    <p:sldId id="1262" r:id="rId1008"/>
    <p:sldId id="1263" r:id="rId1009"/>
    <p:sldId id="1264" r:id="rId1010"/>
    <p:sldId id="1265" r:id="rId1011"/>
    <p:sldId id="1266" r:id="rId1012"/>
    <p:sldId id="1267" r:id="rId1013"/>
    <p:sldId id="1268" r:id="rId1014"/>
    <p:sldId id="1269" r:id="rId1015"/>
    <p:sldId id="1270" r:id="rId1016"/>
    <p:sldId id="1271" r:id="rId1017"/>
    <p:sldId id="1272" r:id="rId1018"/>
    <p:sldId id="1273" r:id="rId1019"/>
    <p:sldId id="1274" r:id="rId1020"/>
    <p:sldId id="1275" r:id="rId1021"/>
    <p:sldId id="1276" r:id="rId1022"/>
    <p:sldId id="1277" r:id="rId1023"/>
    <p:sldId id="1278" r:id="rId1024"/>
    <p:sldId id="1279" r:id="rId1025"/>
    <p:sldId id="1280" r:id="rId1026"/>
    <p:sldId id="1281" r:id="rId1027"/>
    <p:sldId id="1282" r:id="rId1028"/>
    <p:sldId id="1283" r:id="rId1029"/>
    <p:sldId id="1284" r:id="rId1030"/>
    <p:sldId id="1285" r:id="rId1031"/>
    <p:sldId id="1286" r:id="rId1032"/>
    <p:sldId id="1287" r:id="rId1033"/>
    <p:sldId id="1288" r:id="rId1034"/>
    <p:sldId id="1289" r:id="rId1035"/>
    <p:sldId id="1290" r:id="rId1036"/>
    <p:sldId id="1291" r:id="rId1037"/>
    <p:sldId id="1292" r:id="rId1038"/>
    <p:sldId id="1293" r:id="rId1039"/>
    <p:sldId id="1294" r:id="rId1040"/>
    <p:sldId id="1295" r:id="rId1041"/>
    <p:sldId id="1296" r:id="rId1042"/>
    <p:sldId id="1297" r:id="rId1043"/>
    <p:sldId id="1298" r:id="rId1044"/>
    <p:sldId id="1299" r:id="rId1045"/>
    <p:sldId id="1300" r:id="rId1046"/>
    <p:sldId id="1301" r:id="rId1047"/>
    <p:sldId id="1302" r:id="rId1048"/>
    <p:sldId id="1303" r:id="rId1049"/>
    <p:sldId id="1304" r:id="rId1050"/>
    <p:sldId id="1305" r:id="rId1051"/>
    <p:sldId id="1306" r:id="rId1052"/>
    <p:sldId id="1307" r:id="rId1053"/>
    <p:sldId id="1308" r:id="rId1054"/>
    <p:sldId id="1309" r:id="rId1055"/>
    <p:sldId id="1310" r:id="rId1056"/>
    <p:sldId id="1311" r:id="rId1057"/>
    <p:sldId id="1312" r:id="rId1058"/>
    <p:sldId id="1313" r:id="rId1059"/>
    <p:sldId id="1314" r:id="rId1060"/>
    <p:sldId id="1315" r:id="rId1061"/>
    <p:sldId id="1316" r:id="rId1062"/>
    <p:sldId id="1317" r:id="rId1063"/>
    <p:sldId id="1318" r:id="rId1064"/>
    <p:sldId id="1319" r:id="rId1065"/>
    <p:sldId id="1320" r:id="rId1066"/>
    <p:sldId id="1321" r:id="rId1067"/>
    <p:sldId id="1322" r:id="rId1068"/>
    <p:sldId id="1323" r:id="rId1069"/>
    <p:sldId id="1324" r:id="rId1070"/>
    <p:sldId id="1325" r:id="rId1071"/>
    <p:sldId id="1326" r:id="rId1072"/>
    <p:sldId id="1327" r:id="rId1073"/>
    <p:sldId id="1328" r:id="rId1074"/>
    <p:sldId id="1329" r:id="rId1075"/>
    <p:sldId id="1330" r:id="rId1076"/>
    <p:sldId id="1331" r:id="rId1077"/>
    <p:sldId id="1332" r:id="rId1078"/>
    <p:sldId id="1333" r:id="rId1079"/>
    <p:sldId id="1334" r:id="rId1080"/>
    <p:sldId id="1335" r:id="rId1081"/>
    <p:sldId id="1336" r:id="rId1082"/>
    <p:sldId id="1337" r:id="rId1083"/>
    <p:sldId id="1338" r:id="rId1084"/>
    <p:sldId id="1339" r:id="rId1085"/>
    <p:sldId id="1340" r:id="rId1086"/>
    <p:sldId id="1341" r:id="rId1087"/>
    <p:sldId id="1342" r:id="rId1088"/>
    <p:sldId id="1343" r:id="rId1089"/>
    <p:sldId id="1344" r:id="rId1090"/>
    <p:sldId id="1345" r:id="rId1091"/>
    <p:sldId id="1346" r:id="rId1092"/>
    <p:sldId id="1347" r:id="rId1093"/>
    <p:sldId id="1348" r:id="rId1094"/>
    <p:sldId id="1349" r:id="rId1095"/>
    <p:sldId id="1350" r:id="rId1096"/>
    <p:sldId id="1351" r:id="rId1097"/>
    <p:sldId id="1352" r:id="rId1098"/>
    <p:sldId id="1353" r:id="rId1099"/>
    <p:sldId id="1354" r:id="rId1100"/>
    <p:sldId id="1355" r:id="rId1101"/>
    <p:sldId id="1356" r:id="rId1102"/>
    <p:sldId id="1357" r:id="rId1103"/>
    <p:sldId id="1358" r:id="rId1104"/>
    <p:sldId id="1359" r:id="rId1105"/>
    <p:sldId id="1360" r:id="rId1106"/>
    <p:sldId id="1361" r:id="rId1107"/>
    <p:sldId id="1362" r:id="rId1108"/>
    <p:sldId id="1363" r:id="rId1109"/>
    <p:sldId id="1364" r:id="rId1110"/>
    <p:sldId id="1365" r:id="rId1111"/>
    <p:sldId id="1366" r:id="rId1112"/>
    <p:sldId id="1367" r:id="rId1113"/>
    <p:sldId id="1368" r:id="rId1114"/>
    <p:sldId id="1369" r:id="rId1115"/>
    <p:sldId id="1370" r:id="rId1116"/>
    <p:sldId id="1371" r:id="rId1117"/>
    <p:sldId id="1372" r:id="rId1118"/>
    <p:sldId id="1373" r:id="rId1119"/>
    <p:sldId id="1374" r:id="rId1120"/>
    <p:sldId id="1375" r:id="rId1121"/>
    <p:sldId id="1376" r:id="rId1122"/>
    <p:sldId id="1377" r:id="rId1123"/>
    <p:sldId id="1378" r:id="rId1124"/>
    <p:sldId id="1379" r:id="rId1125"/>
    <p:sldId id="1380" r:id="rId1126"/>
    <p:sldId id="1381" r:id="rId1127"/>
    <p:sldId id="1382" r:id="rId1128"/>
    <p:sldId id="1383" r:id="rId1129"/>
    <p:sldId id="1384" r:id="rId1130"/>
    <p:sldId id="1385" r:id="rId1131"/>
    <p:sldId id="1386" r:id="rId1132"/>
    <p:sldId id="1387" r:id="rId1133"/>
    <p:sldId id="1388" r:id="rId1134"/>
    <p:sldId id="1389" r:id="rId1135"/>
    <p:sldId id="1390" r:id="rId1136"/>
    <p:sldId id="1391" r:id="rId1137"/>
    <p:sldId id="1392" r:id="rId1138"/>
    <p:sldId id="1393" r:id="rId1139"/>
    <p:sldId id="1394" r:id="rId1140"/>
    <p:sldId id="1395" r:id="rId1141"/>
    <p:sldId id="1396" r:id="rId1142"/>
    <p:sldId id="1397" r:id="rId1143"/>
    <p:sldId id="1398" r:id="rId1144"/>
    <p:sldId id="1399" r:id="rId1145"/>
    <p:sldId id="1400" r:id="rId1146"/>
    <p:sldId id="1401" r:id="rId1147"/>
    <p:sldId id="1402" r:id="rId1148"/>
    <p:sldId id="1403" r:id="rId1149"/>
    <p:sldId id="1404" r:id="rId1150"/>
    <p:sldId id="1405" r:id="rId1151"/>
    <p:sldId id="1406" r:id="rId1152"/>
    <p:sldId id="1407" r:id="rId1153"/>
    <p:sldId id="1408" r:id="rId1154"/>
    <p:sldId id="1409" r:id="rId1155"/>
    <p:sldId id="1410" r:id="rId1156"/>
    <p:sldId id="1411" r:id="rId1157"/>
    <p:sldId id="1412" r:id="rId1158"/>
    <p:sldId id="1413" r:id="rId1159"/>
    <p:sldId id="1414" r:id="rId1160"/>
    <p:sldId id="1415" r:id="rId1161"/>
    <p:sldId id="1416" r:id="rId1162"/>
    <p:sldId id="1417" r:id="rId1163"/>
    <p:sldId id="1418" r:id="rId1164"/>
    <p:sldId id="1419" r:id="rId1165"/>
    <p:sldId id="1420" r:id="rId1166"/>
    <p:sldId id="1421" r:id="rId1167"/>
    <p:sldId id="1422" r:id="rId1168"/>
    <p:sldId id="1423" r:id="rId1169"/>
    <p:sldId id="1424" r:id="rId1170"/>
    <p:sldId id="1425" r:id="rId1171"/>
    <p:sldId id="1426" r:id="rId1172"/>
    <p:sldId id="1427" r:id="rId1173"/>
    <p:sldId id="1428" r:id="rId1174"/>
    <p:sldId id="1429" r:id="rId1175"/>
    <p:sldId id="1430" r:id="rId1176"/>
    <p:sldId id="1431" r:id="rId1177"/>
    <p:sldId id="1432" r:id="rId1178"/>
    <p:sldId id="1433" r:id="rId1179"/>
    <p:sldId id="1434" r:id="rId1180"/>
    <p:sldId id="1435" r:id="rId1181"/>
    <p:sldId id="1436" r:id="rId1182"/>
    <p:sldId id="1437" r:id="rId1183"/>
    <p:sldId id="1438" r:id="rId1184"/>
    <p:sldId id="1439" r:id="rId1185"/>
    <p:sldId id="1440" r:id="rId1186"/>
    <p:sldId id="1441" r:id="rId1187"/>
    <p:sldId id="1442" r:id="rId1188"/>
    <p:sldId id="1443" r:id="rId1189"/>
    <p:sldId id="1444" r:id="rId1190"/>
    <p:sldId id="1445" r:id="rId1191"/>
    <p:sldId id="1446" r:id="rId1192"/>
    <p:sldId id="1447" r:id="rId1193"/>
    <p:sldId id="1448" r:id="rId1194"/>
    <p:sldId id="1449" r:id="rId1195"/>
    <p:sldId id="1450" r:id="rId1196"/>
    <p:sldId id="1451" r:id="rId1197"/>
    <p:sldId id="1452" r:id="rId1198"/>
    <p:sldId id="1453" r:id="rId1199"/>
    <p:sldId id="1454" r:id="rId1200"/>
    <p:sldId id="1455" r:id="rId1201"/>
    <p:sldId id="1456" r:id="rId120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763" autoAdjust="0"/>
    <p:restoredTop sz="94729"/>
  </p:normalViewPr>
  <p:slideViewPr>
    <p:cSldViewPr snapToGrid="0" snapToObjects="1">
      <p:cViewPr>
        <p:scale>
          <a:sx n="75" d="100"/>
          <a:sy n="75" d="100"/>
        </p:scale>
        <p:origin x="414" y="-10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21" Type="http://schemas.openxmlformats.org/officeDocument/2006/relationships/slide" Target="slides/slide20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70" Type="http://schemas.openxmlformats.org/officeDocument/2006/relationships/slide" Target="slides/slide169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181" Type="http://schemas.openxmlformats.org/officeDocument/2006/relationships/slide" Target="slides/slide180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497" Type="http://schemas.openxmlformats.org/officeDocument/2006/relationships/slide" Target="slides/slide496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357" Type="http://schemas.openxmlformats.org/officeDocument/2006/relationships/slide" Target="slides/slide356.xml"/><Relationship Id="rId1110" Type="http://schemas.openxmlformats.org/officeDocument/2006/relationships/slide" Target="slides/slide1109.xml"/><Relationship Id="rId1194" Type="http://schemas.openxmlformats.org/officeDocument/2006/relationships/slide" Target="slides/slide1193.xml"/><Relationship Id="rId54" Type="http://schemas.openxmlformats.org/officeDocument/2006/relationships/slide" Target="slides/slide5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270" Type="http://schemas.openxmlformats.org/officeDocument/2006/relationships/slide" Target="slides/slide269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281" Type="http://schemas.openxmlformats.org/officeDocument/2006/relationships/slide" Target="slides/slide280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807" Type="http://schemas.openxmlformats.org/officeDocument/2006/relationships/slide" Target="slides/slide806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597" Type="http://schemas.openxmlformats.org/officeDocument/2006/relationships/slide" Target="slides/slide596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03" Type="http://schemas.openxmlformats.org/officeDocument/2006/relationships/slide" Target="slides/slide1002.xml"/><Relationship Id="rId1087" Type="http://schemas.openxmlformats.org/officeDocument/2006/relationships/slide" Target="slides/slide1086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4" Type="http://schemas.openxmlformats.org/officeDocument/2006/relationships/slide" Target="slides/slide13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98" Type="http://schemas.openxmlformats.org/officeDocument/2006/relationships/slide" Target="slides/slide97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25" Type="http://schemas.openxmlformats.org/officeDocument/2006/relationships/slide" Target="slides/slide24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01" Type="http://schemas.openxmlformats.org/officeDocument/2006/relationships/slide" Target="slides/slide100.xml"/><Relationship Id="rId185" Type="http://schemas.openxmlformats.org/officeDocument/2006/relationships/slide" Target="slides/slide184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392" Type="http://schemas.openxmlformats.org/officeDocument/2006/relationships/slide" Target="slides/slide391.xml"/><Relationship Id="rId613" Type="http://schemas.openxmlformats.org/officeDocument/2006/relationships/slide" Target="slides/slide612.xml"/><Relationship Id="rId697" Type="http://schemas.openxmlformats.org/officeDocument/2006/relationships/slide" Target="slides/slide696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252" Type="http://schemas.openxmlformats.org/officeDocument/2006/relationships/slide" Target="slides/slide251.xml"/><Relationship Id="rId1103" Type="http://schemas.openxmlformats.org/officeDocument/2006/relationships/slide" Target="slides/slide1102.xml"/><Relationship Id="rId1187" Type="http://schemas.openxmlformats.org/officeDocument/2006/relationships/slide" Target="slides/slide1186.xml"/><Relationship Id="rId47" Type="http://schemas.openxmlformats.org/officeDocument/2006/relationships/slide" Target="slides/slide4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201" Type="http://schemas.openxmlformats.org/officeDocument/2006/relationships/slide" Target="slides/slide200.xml"/><Relationship Id="rId285" Type="http://schemas.openxmlformats.org/officeDocument/2006/relationships/slide" Target="slides/slide284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492" Type="http://schemas.openxmlformats.org/officeDocument/2006/relationships/slide" Target="slides/slide491.xml"/><Relationship Id="rId713" Type="http://schemas.openxmlformats.org/officeDocument/2006/relationships/slide" Target="slides/slide712.xml"/><Relationship Id="rId797" Type="http://schemas.openxmlformats.org/officeDocument/2006/relationships/slide" Target="slides/slide796.xml"/><Relationship Id="rId920" Type="http://schemas.openxmlformats.org/officeDocument/2006/relationships/slide" Target="slides/slide919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03" Type="http://schemas.openxmlformats.org/officeDocument/2006/relationships/presProps" Target="presProps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296" Type="http://schemas.openxmlformats.org/officeDocument/2006/relationships/slide" Target="slides/slide295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1007" Type="http://schemas.openxmlformats.org/officeDocument/2006/relationships/slide" Target="slides/slide1006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641" Type="http://schemas.openxmlformats.org/officeDocument/2006/relationships/slide" Target="slides/slide640.xml"/><Relationship Id="rId683" Type="http://schemas.openxmlformats.org/officeDocument/2006/relationships/slide" Target="slides/slide682.xml"/><Relationship Id="rId739" Type="http://schemas.openxmlformats.org/officeDocument/2006/relationships/slide" Target="slides/slide738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064" Type="http://schemas.openxmlformats.org/officeDocument/2006/relationships/slide" Target="slides/slide106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543" Type="http://schemas.openxmlformats.org/officeDocument/2006/relationships/slide" Target="slides/slide542.xml"/><Relationship Id="rId946" Type="http://schemas.openxmlformats.org/officeDocument/2006/relationships/slide" Target="slides/slide945.xml"/><Relationship Id="rId988" Type="http://schemas.openxmlformats.org/officeDocument/2006/relationships/slide" Target="slides/slide987.xml"/><Relationship Id="rId1131" Type="http://schemas.openxmlformats.org/officeDocument/2006/relationships/slide" Target="slides/slide1130.xml"/><Relationship Id="rId1173" Type="http://schemas.openxmlformats.org/officeDocument/2006/relationships/slide" Target="slides/slide1172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585" Type="http://schemas.openxmlformats.org/officeDocument/2006/relationships/slide" Target="slides/slide584.xml"/><Relationship Id="rId750" Type="http://schemas.openxmlformats.org/officeDocument/2006/relationships/slide" Target="slides/slide749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52" Type="http://schemas.openxmlformats.org/officeDocument/2006/relationships/slide" Target="slides/slide651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075" Type="http://schemas.openxmlformats.org/officeDocument/2006/relationships/slide" Target="slides/slide107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42" Type="http://schemas.openxmlformats.org/officeDocument/2006/relationships/slide" Target="slides/slide1141.xml"/><Relationship Id="rId1184" Type="http://schemas.openxmlformats.org/officeDocument/2006/relationships/slide" Target="slides/slide1183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54" Type="http://schemas.openxmlformats.org/officeDocument/2006/relationships/slide" Target="slides/slide553.xml"/><Relationship Id="rId596" Type="http://schemas.openxmlformats.org/officeDocument/2006/relationships/slide" Target="slides/slide595.xml"/><Relationship Id="rId761" Type="http://schemas.openxmlformats.org/officeDocument/2006/relationships/slide" Target="slides/slide760.xml"/><Relationship Id="rId817" Type="http://schemas.openxmlformats.org/officeDocument/2006/relationships/slide" Target="slides/slide816.xml"/><Relationship Id="rId859" Type="http://schemas.openxmlformats.org/officeDocument/2006/relationships/slide" Target="slides/slide858.xml"/><Relationship Id="rId1002" Type="http://schemas.openxmlformats.org/officeDocument/2006/relationships/slide" Target="slides/slide100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44" Type="http://schemas.openxmlformats.org/officeDocument/2006/relationships/slide" Target="slides/slide1043.xml"/><Relationship Id="rId1086" Type="http://schemas.openxmlformats.org/officeDocument/2006/relationships/slide" Target="slides/slide1085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968" Type="http://schemas.openxmlformats.org/officeDocument/2006/relationships/slide" Target="slides/slide967.xml"/><Relationship Id="rId1111" Type="http://schemas.openxmlformats.org/officeDocument/2006/relationships/slide" Target="slides/slide1110.xml"/><Relationship Id="rId1153" Type="http://schemas.openxmlformats.org/officeDocument/2006/relationships/slide" Target="slides/slide1152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30" Type="http://schemas.openxmlformats.org/officeDocument/2006/relationships/slide" Target="slides/slide729.xml"/><Relationship Id="rId772" Type="http://schemas.openxmlformats.org/officeDocument/2006/relationships/slide" Target="slides/slide771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195" Type="http://schemas.openxmlformats.org/officeDocument/2006/relationships/slide" Target="slides/slide1194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097" Type="http://schemas.openxmlformats.org/officeDocument/2006/relationships/slide" Target="slides/slide1096.xml"/><Relationship Id="rId271" Type="http://schemas.openxmlformats.org/officeDocument/2006/relationships/slide" Target="slides/slide270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37" Type="http://schemas.openxmlformats.org/officeDocument/2006/relationships/slide" Target="slides/slide936.xml"/><Relationship Id="rId979" Type="http://schemas.openxmlformats.org/officeDocument/2006/relationships/slide" Target="slides/slide978.xml"/><Relationship Id="rId1122" Type="http://schemas.openxmlformats.org/officeDocument/2006/relationships/slide" Target="slides/slide1121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534" Type="http://schemas.openxmlformats.org/officeDocument/2006/relationships/slide" Target="slides/slide533.xml"/><Relationship Id="rId576" Type="http://schemas.openxmlformats.org/officeDocument/2006/relationships/slide" Target="slides/slide575.xml"/><Relationship Id="rId741" Type="http://schemas.openxmlformats.org/officeDocument/2006/relationships/slide" Target="slides/slide740.xml"/><Relationship Id="rId783" Type="http://schemas.openxmlformats.org/officeDocument/2006/relationships/slide" Target="slides/slide782.xml"/><Relationship Id="rId839" Type="http://schemas.openxmlformats.org/officeDocument/2006/relationships/slide" Target="slides/slide838.xml"/><Relationship Id="rId990" Type="http://schemas.openxmlformats.org/officeDocument/2006/relationships/slide" Target="slides/slide989.xml"/><Relationship Id="rId1164" Type="http://schemas.openxmlformats.org/officeDocument/2006/relationships/slide" Target="slides/slide1163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601" Type="http://schemas.openxmlformats.org/officeDocument/2006/relationships/slide" Target="slides/slide600.xml"/><Relationship Id="rId643" Type="http://schemas.openxmlformats.org/officeDocument/2006/relationships/slide" Target="slides/slide642.xml"/><Relationship Id="rId1024" Type="http://schemas.openxmlformats.org/officeDocument/2006/relationships/slide" Target="slides/slide1023.xml"/><Relationship Id="rId1066" Type="http://schemas.openxmlformats.org/officeDocument/2006/relationships/slide" Target="slides/slide106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50" Type="http://schemas.openxmlformats.org/officeDocument/2006/relationships/slide" Target="slides/slide849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503" Type="http://schemas.openxmlformats.org/officeDocument/2006/relationships/slide" Target="slides/slide502.xml"/><Relationship Id="rId545" Type="http://schemas.openxmlformats.org/officeDocument/2006/relationships/slide" Target="slides/slide544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752" Type="http://schemas.openxmlformats.org/officeDocument/2006/relationships/slide" Target="slides/slide751.xml"/><Relationship Id="rId808" Type="http://schemas.openxmlformats.org/officeDocument/2006/relationships/slide" Target="slides/slide807.xml"/><Relationship Id="rId1175" Type="http://schemas.openxmlformats.org/officeDocument/2006/relationships/slide" Target="slides/slide1174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612" Type="http://schemas.openxmlformats.org/officeDocument/2006/relationships/slide" Target="slides/slide611.xml"/><Relationship Id="rId794" Type="http://schemas.openxmlformats.org/officeDocument/2006/relationships/slide" Target="slides/slide793.xml"/><Relationship Id="rId1035" Type="http://schemas.openxmlformats.org/officeDocument/2006/relationships/slide" Target="slides/slide1034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54" Type="http://schemas.openxmlformats.org/officeDocument/2006/relationships/slide" Target="slides/slide653.xml"/><Relationship Id="rId696" Type="http://schemas.openxmlformats.org/officeDocument/2006/relationships/slide" Target="slides/slide695.xml"/><Relationship Id="rId861" Type="http://schemas.openxmlformats.org/officeDocument/2006/relationships/slide" Target="slides/slide860.xml"/><Relationship Id="rId917" Type="http://schemas.openxmlformats.org/officeDocument/2006/relationships/slide" Target="slides/slide916.xml"/><Relationship Id="rId959" Type="http://schemas.openxmlformats.org/officeDocument/2006/relationships/slide" Target="slides/slide958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556" Type="http://schemas.openxmlformats.org/officeDocument/2006/relationships/slide" Target="slides/slide555.xml"/><Relationship Id="rId721" Type="http://schemas.openxmlformats.org/officeDocument/2006/relationships/slide" Target="slides/slide720.xml"/><Relationship Id="rId763" Type="http://schemas.openxmlformats.org/officeDocument/2006/relationships/slide" Target="slides/slide762.xml"/><Relationship Id="rId1144" Type="http://schemas.openxmlformats.org/officeDocument/2006/relationships/slide" Target="slides/slide1143.xml"/><Relationship Id="rId1186" Type="http://schemas.openxmlformats.org/officeDocument/2006/relationships/slide" Target="slides/slide1185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970" Type="http://schemas.openxmlformats.org/officeDocument/2006/relationships/slide" Target="slides/slide969.xml"/><Relationship Id="rId1004" Type="http://schemas.openxmlformats.org/officeDocument/2006/relationships/slide" Target="slides/slide1003.xml"/><Relationship Id="rId1046" Type="http://schemas.openxmlformats.org/officeDocument/2006/relationships/slide" Target="slides/slide104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23" Type="http://schemas.openxmlformats.org/officeDocument/2006/relationships/slide" Target="slides/slide622.xml"/><Relationship Id="rId665" Type="http://schemas.openxmlformats.org/officeDocument/2006/relationships/slide" Target="slides/slide664.xml"/><Relationship Id="rId830" Type="http://schemas.openxmlformats.org/officeDocument/2006/relationships/slide" Target="slides/slide829.xml"/><Relationship Id="rId872" Type="http://schemas.openxmlformats.org/officeDocument/2006/relationships/slide" Target="slides/slide871.xml"/><Relationship Id="rId928" Type="http://schemas.openxmlformats.org/officeDocument/2006/relationships/slide" Target="slides/slide927.xml"/><Relationship Id="rId1088" Type="http://schemas.openxmlformats.org/officeDocument/2006/relationships/slide" Target="slides/slide108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567" Type="http://schemas.openxmlformats.org/officeDocument/2006/relationships/slide" Target="slides/slide566.xml"/><Relationship Id="rId732" Type="http://schemas.openxmlformats.org/officeDocument/2006/relationships/slide" Target="slides/slide731.xml"/><Relationship Id="rId1113" Type="http://schemas.openxmlformats.org/officeDocument/2006/relationships/slide" Target="slides/slide1112.xml"/><Relationship Id="rId1155" Type="http://schemas.openxmlformats.org/officeDocument/2006/relationships/slide" Target="slides/slide1154.xml"/><Relationship Id="rId1197" Type="http://schemas.openxmlformats.org/officeDocument/2006/relationships/slide" Target="slides/slide1196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15" Type="http://schemas.openxmlformats.org/officeDocument/2006/relationships/slide" Target="slides/slide1014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634" Type="http://schemas.openxmlformats.org/officeDocument/2006/relationships/slide" Target="slides/slide633.xml"/><Relationship Id="rId676" Type="http://schemas.openxmlformats.org/officeDocument/2006/relationships/slide" Target="slides/slide675.xml"/><Relationship Id="rId841" Type="http://schemas.openxmlformats.org/officeDocument/2006/relationships/slide" Target="slides/slide840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36" Type="http://schemas.openxmlformats.org/officeDocument/2006/relationships/slide" Target="slides/slide535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166" Type="http://schemas.openxmlformats.org/officeDocument/2006/relationships/slide" Target="slides/slide1165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43" Type="http://schemas.openxmlformats.org/officeDocument/2006/relationships/slide" Target="slides/slide742.xml"/><Relationship Id="rId785" Type="http://schemas.openxmlformats.org/officeDocument/2006/relationships/slide" Target="slides/slide784.xml"/><Relationship Id="rId950" Type="http://schemas.openxmlformats.org/officeDocument/2006/relationships/slide" Target="slides/slide949.xml"/><Relationship Id="rId992" Type="http://schemas.openxmlformats.org/officeDocument/2006/relationships/slide" Target="slides/slide991.xml"/><Relationship Id="rId1026" Type="http://schemas.openxmlformats.org/officeDocument/2006/relationships/slide" Target="slides/slide102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603" Type="http://schemas.openxmlformats.org/officeDocument/2006/relationships/slide" Target="slides/slide602.xml"/><Relationship Id="rId645" Type="http://schemas.openxmlformats.org/officeDocument/2006/relationships/slide" Target="slides/slide644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852" Type="http://schemas.openxmlformats.org/officeDocument/2006/relationships/slide" Target="slides/slide851.xml"/><Relationship Id="rId908" Type="http://schemas.openxmlformats.org/officeDocument/2006/relationships/slide" Target="slides/slide907.xml"/><Relationship Id="rId1068" Type="http://schemas.openxmlformats.org/officeDocument/2006/relationships/slide" Target="slides/slide106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894" Type="http://schemas.openxmlformats.org/officeDocument/2006/relationships/slide" Target="slides/slide893.xml"/><Relationship Id="rId1135" Type="http://schemas.openxmlformats.org/officeDocument/2006/relationships/slide" Target="slides/slide1134.xml"/><Relationship Id="rId1177" Type="http://schemas.openxmlformats.org/officeDocument/2006/relationships/slide" Target="slides/slide1176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547" Type="http://schemas.openxmlformats.org/officeDocument/2006/relationships/slide" Target="slides/slide546.xml"/><Relationship Id="rId589" Type="http://schemas.openxmlformats.org/officeDocument/2006/relationships/slide" Target="slides/slide588.xml"/><Relationship Id="rId754" Type="http://schemas.openxmlformats.org/officeDocument/2006/relationships/slide" Target="slides/slide753.xml"/><Relationship Id="rId796" Type="http://schemas.openxmlformats.org/officeDocument/2006/relationships/slide" Target="slides/slide795.xml"/><Relationship Id="rId961" Type="http://schemas.openxmlformats.org/officeDocument/2006/relationships/slide" Target="slides/slide960.xml"/><Relationship Id="rId1202" Type="http://schemas.openxmlformats.org/officeDocument/2006/relationships/slide" Target="slides/slide1201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614" Type="http://schemas.openxmlformats.org/officeDocument/2006/relationships/slide" Target="slides/slide613.xml"/><Relationship Id="rId656" Type="http://schemas.openxmlformats.org/officeDocument/2006/relationships/slide" Target="slides/slide655.xml"/><Relationship Id="rId821" Type="http://schemas.openxmlformats.org/officeDocument/2006/relationships/slide" Target="slides/slide820.xml"/><Relationship Id="rId863" Type="http://schemas.openxmlformats.org/officeDocument/2006/relationships/slide" Target="slides/slide862.xml"/><Relationship Id="rId1037" Type="http://schemas.openxmlformats.org/officeDocument/2006/relationships/slide" Target="slides/slide1036.xml"/><Relationship Id="rId1079" Type="http://schemas.openxmlformats.org/officeDocument/2006/relationships/slide" Target="slides/slide1078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516" Type="http://schemas.openxmlformats.org/officeDocument/2006/relationships/slide" Target="slides/slide515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146" Type="http://schemas.openxmlformats.org/officeDocument/2006/relationships/slide" Target="slides/slide1145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23" Type="http://schemas.openxmlformats.org/officeDocument/2006/relationships/slide" Target="slides/slide722.xml"/><Relationship Id="rId765" Type="http://schemas.openxmlformats.org/officeDocument/2006/relationships/slide" Target="slides/slide764.xml"/><Relationship Id="rId930" Type="http://schemas.openxmlformats.org/officeDocument/2006/relationships/slide" Target="slides/slide929.xml"/><Relationship Id="rId972" Type="http://schemas.openxmlformats.org/officeDocument/2006/relationships/slide" Target="slides/slide971.xml"/><Relationship Id="rId1006" Type="http://schemas.openxmlformats.org/officeDocument/2006/relationships/slide" Target="slides/slide1005.xml"/><Relationship Id="rId1188" Type="http://schemas.openxmlformats.org/officeDocument/2006/relationships/slide" Target="slides/slide1187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115" Type="http://schemas.openxmlformats.org/officeDocument/2006/relationships/slide" Target="slides/slide1114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27" Type="http://schemas.openxmlformats.org/officeDocument/2006/relationships/slide" Target="slides/slide526.xml"/><Relationship Id="rId569" Type="http://schemas.openxmlformats.org/officeDocument/2006/relationships/slide" Target="slides/slide568.xml"/><Relationship Id="rId734" Type="http://schemas.openxmlformats.org/officeDocument/2006/relationships/slide" Target="slides/slide733.xml"/><Relationship Id="rId776" Type="http://schemas.openxmlformats.org/officeDocument/2006/relationships/slide" Target="slides/slide775.xml"/><Relationship Id="rId941" Type="http://schemas.openxmlformats.org/officeDocument/2006/relationships/slide" Target="slides/slide940.xml"/><Relationship Id="rId983" Type="http://schemas.openxmlformats.org/officeDocument/2006/relationships/slide" Target="slides/slide982.xml"/><Relationship Id="rId1157" Type="http://schemas.openxmlformats.org/officeDocument/2006/relationships/slide" Target="slides/slide1156.xml"/><Relationship Id="rId1199" Type="http://schemas.openxmlformats.org/officeDocument/2006/relationships/slide" Target="slides/slide1198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580" Type="http://schemas.openxmlformats.org/officeDocument/2006/relationships/slide" Target="slides/slide579.xml"/><Relationship Id="rId636" Type="http://schemas.openxmlformats.org/officeDocument/2006/relationships/slide" Target="slides/slide635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059" Type="http://schemas.openxmlformats.org/officeDocument/2006/relationships/slide" Target="slides/slide105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43" Type="http://schemas.openxmlformats.org/officeDocument/2006/relationships/slide" Target="slides/slide842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1126" Type="http://schemas.openxmlformats.org/officeDocument/2006/relationships/slide" Target="slides/slide1125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slide" Target="slides/slide481.xml"/><Relationship Id="rId538" Type="http://schemas.openxmlformats.org/officeDocument/2006/relationships/slide" Target="slides/slide537.xml"/><Relationship Id="rId703" Type="http://schemas.openxmlformats.org/officeDocument/2006/relationships/slide" Target="slides/slide702.xml"/><Relationship Id="rId745" Type="http://schemas.openxmlformats.org/officeDocument/2006/relationships/slide" Target="slides/slide744.xml"/><Relationship Id="rId910" Type="http://schemas.openxmlformats.org/officeDocument/2006/relationships/slide" Target="slides/slide909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787" Type="http://schemas.openxmlformats.org/officeDocument/2006/relationships/slide" Target="slides/slide786.xml"/><Relationship Id="rId812" Type="http://schemas.openxmlformats.org/officeDocument/2006/relationships/slide" Target="slides/slide811.xml"/><Relationship Id="rId994" Type="http://schemas.openxmlformats.org/officeDocument/2006/relationships/slide" Target="slides/slide993.xml"/><Relationship Id="rId1028" Type="http://schemas.openxmlformats.org/officeDocument/2006/relationships/slide" Target="slides/slide1027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647" Type="http://schemas.openxmlformats.org/officeDocument/2006/relationships/slide" Target="slides/slide646.xml"/><Relationship Id="rId689" Type="http://schemas.openxmlformats.org/officeDocument/2006/relationships/slide" Target="slides/slide688.xml"/><Relationship Id="rId854" Type="http://schemas.openxmlformats.org/officeDocument/2006/relationships/slide" Target="slides/slide853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49" Type="http://schemas.openxmlformats.org/officeDocument/2006/relationships/slide" Target="slides/slide548.xml"/><Relationship Id="rId714" Type="http://schemas.openxmlformats.org/officeDocument/2006/relationships/slide" Target="slides/slide713.xml"/><Relationship Id="rId756" Type="http://schemas.openxmlformats.org/officeDocument/2006/relationships/slide" Target="slides/slide755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179" Type="http://schemas.openxmlformats.org/officeDocument/2006/relationships/slide" Target="slides/slide117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190" Type="http://schemas.openxmlformats.org/officeDocument/2006/relationships/slide" Target="slides/slide1189.xml"/><Relationship Id="rId1204" Type="http://schemas.openxmlformats.org/officeDocument/2006/relationships/viewProps" Target="viewProps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16" Type="http://schemas.openxmlformats.org/officeDocument/2006/relationships/slide" Target="slides/slide615.xml"/><Relationship Id="rId658" Type="http://schemas.openxmlformats.org/officeDocument/2006/relationships/slide" Target="slides/slide657.xml"/><Relationship Id="rId823" Type="http://schemas.openxmlformats.org/officeDocument/2006/relationships/slide" Target="slides/slide822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148" Type="http://schemas.openxmlformats.org/officeDocument/2006/relationships/slide" Target="slides/slide1147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008" Type="http://schemas.openxmlformats.org/officeDocument/2006/relationships/slide" Target="slides/slide1007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571" Type="http://schemas.openxmlformats.org/officeDocument/2006/relationships/slide" Target="slides/slide570.xml"/><Relationship Id="rId627" Type="http://schemas.openxmlformats.org/officeDocument/2006/relationships/slide" Target="slides/slide626.xml"/><Relationship Id="rId669" Type="http://schemas.openxmlformats.org/officeDocument/2006/relationships/slide" Target="slides/slide668.xml"/><Relationship Id="rId834" Type="http://schemas.openxmlformats.org/officeDocument/2006/relationships/slide" Target="slides/slide833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529" Type="http://schemas.openxmlformats.org/officeDocument/2006/relationships/slide" Target="slides/slide528.xml"/><Relationship Id="rId680" Type="http://schemas.openxmlformats.org/officeDocument/2006/relationships/slide" Target="slides/slide679.xml"/><Relationship Id="rId736" Type="http://schemas.openxmlformats.org/officeDocument/2006/relationships/slide" Target="slides/slide735.xml"/><Relationship Id="rId901" Type="http://schemas.openxmlformats.org/officeDocument/2006/relationships/slide" Target="slides/slide900.xml"/><Relationship Id="rId1061" Type="http://schemas.openxmlformats.org/officeDocument/2006/relationships/slide" Target="slides/slide1060.xml"/><Relationship Id="rId1117" Type="http://schemas.openxmlformats.org/officeDocument/2006/relationships/slide" Target="slides/slide1116.xml"/><Relationship Id="rId1159" Type="http://schemas.openxmlformats.org/officeDocument/2006/relationships/slide" Target="slides/slide1158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43" Type="http://schemas.openxmlformats.org/officeDocument/2006/relationships/slide" Target="slides/slide942.xml"/><Relationship Id="rId985" Type="http://schemas.openxmlformats.org/officeDocument/2006/relationships/slide" Target="slides/slide984.xml"/><Relationship Id="rId1019" Type="http://schemas.openxmlformats.org/officeDocument/2006/relationships/slide" Target="slides/slide1018.xml"/><Relationship Id="rId1170" Type="http://schemas.openxmlformats.org/officeDocument/2006/relationships/slide" Target="slides/slide1169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638" Type="http://schemas.openxmlformats.org/officeDocument/2006/relationships/slide" Target="slides/slide637.xml"/><Relationship Id="rId803" Type="http://schemas.openxmlformats.org/officeDocument/2006/relationships/slide" Target="slides/slide802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42" Type="http://schemas.openxmlformats.org/officeDocument/2006/relationships/slide" Target="slides/slide441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128" Type="http://schemas.openxmlformats.org/officeDocument/2006/relationships/slide" Target="slides/slide1127.xml"/><Relationship Id="rId137" Type="http://schemas.openxmlformats.org/officeDocument/2006/relationships/slide" Target="slides/slide136.xml"/><Relationship Id="rId302" Type="http://schemas.openxmlformats.org/officeDocument/2006/relationships/slide" Target="slides/slide301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47" Type="http://schemas.openxmlformats.org/officeDocument/2006/relationships/slide" Target="slides/slide746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54" Type="http://schemas.openxmlformats.org/officeDocument/2006/relationships/slide" Target="slides/slide953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51" Type="http://schemas.openxmlformats.org/officeDocument/2006/relationships/slide" Target="slides/slide550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649" Type="http://schemas.openxmlformats.org/officeDocument/2006/relationships/slide" Target="slides/slide648.xml"/><Relationship Id="rId814" Type="http://schemas.openxmlformats.org/officeDocument/2006/relationships/slide" Target="slides/slide813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46" Type="http://schemas.openxmlformats.org/officeDocument/2006/relationships/slide" Target="slides/slide245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53" Type="http://schemas.openxmlformats.org/officeDocument/2006/relationships/slide" Target="slides/slide452.xml"/><Relationship Id="rId509" Type="http://schemas.openxmlformats.org/officeDocument/2006/relationships/slide" Target="slides/slide508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41" Type="http://schemas.openxmlformats.org/officeDocument/2006/relationships/slide" Target="slides/slide1040.xml"/><Relationship Id="rId1083" Type="http://schemas.openxmlformats.org/officeDocument/2006/relationships/slide" Target="slides/slide1082.xml"/><Relationship Id="rId1139" Type="http://schemas.openxmlformats.org/officeDocument/2006/relationships/slide" Target="slides/slide1138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758" Type="http://schemas.openxmlformats.org/officeDocument/2006/relationships/slide" Target="slides/slide757.xml"/><Relationship Id="rId923" Type="http://schemas.openxmlformats.org/officeDocument/2006/relationships/slide" Target="slides/slide922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0" Type="http://schemas.openxmlformats.org/officeDocument/2006/relationships/slide" Target="slides/slide9.xml"/><Relationship Id="rId52" Type="http://schemas.openxmlformats.org/officeDocument/2006/relationships/slide" Target="slides/slide51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562" Type="http://schemas.openxmlformats.org/officeDocument/2006/relationships/slide" Target="slides/slide561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192" Type="http://schemas.openxmlformats.org/officeDocument/2006/relationships/slide" Target="slides/slide1191.xml"/><Relationship Id="rId1206" Type="http://schemas.openxmlformats.org/officeDocument/2006/relationships/tableStyles" Target="tableStyles.xml"/><Relationship Id="rId215" Type="http://schemas.openxmlformats.org/officeDocument/2006/relationships/slide" Target="slides/slide214.xml"/><Relationship Id="rId257" Type="http://schemas.openxmlformats.org/officeDocument/2006/relationships/slide" Target="slides/slide256.xml"/><Relationship Id="rId422" Type="http://schemas.openxmlformats.org/officeDocument/2006/relationships/slide" Target="slides/slide421.xml"/><Relationship Id="rId464" Type="http://schemas.openxmlformats.org/officeDocument/2006/relationships/slide" Target="slides/slide463.xml"/><Relationship Id="rId867" Type="http://schemas.openxmlformats.org/officeDocument/2006/relationships/slide" Target="slides/slide866.xml"/><Relationship Id="rId1010" Type="http://schemas.openxmlformats.org/officeDocument/2006/relationships/slide" Target="slides/slide1009.xml"/><Relationship Id="rId1052" Type="http://schemas.openxmlformats.org/officeDocument/2006/relationships/slide" Target="slides/slide1051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theme" Target="theme/theme1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2494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1056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373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8606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34856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656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330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4895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1273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6683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7557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9B365-ADAF-554C-9563-90BDF4DF917C}" type="datetimeFigureOut">
              <a:rPr lang="en-US" smtClean="0"/>
              <a:t>10/15/2020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022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slide" Target="slide698.xml"/><Relationship Id="rId21" Type="http://schemas.openxmlformats.org/officeDocument/2006/relationships/slide" Target="slide116.xml"/><Relationship Id="rId42" Type="http://schemas.openxmlformats.org/officeDocument/2006/relationships/slide" Target="slide248.xml"/><Relationship Id="rId63" Type="http://schemas.openxmlformats.org/officeDocument/2006/relationships/slide" Target="slide374.xml"/><Relationship Id="rId84" Type="http://schemas.openxmlformats.org/officeDocument/2006/relationships/slide" Target="slide500.xml"/><Relationship Id="rId138" Type="http://schemas.openxmlformats.org/officeDocument/2006/relationships/slide" Target="slide824.xml"/><Relationship Id="rId159" Type="http://schemas.openxmlformats.org/officeDocument/2006/relationships/slide" Target="slide950.xml"/><Relationship Id="rId170" Type="http://schemas.openxmlformats.org/officeDocument/2006/relationships/slide" Target="slide1016.xml"/><Relationship Id="rId191" Type="http://schemas.openxmlformats.org/officeDocument/2006/relationships/slide" Target="slide1142.xml"/><Relationship Id="rId196" Type="http://schemas.openxmlformats.org/officeDocument/2006/relationships/slide" Target="slide1172.xml"/><Relationship Id="rId200" Type="http://schemas.openxmlformats.org/officeDocument/2006/relationships/slide" Target="slide1196.xml"/><Relationship Id="rId16" Type="http://schemas.openxmlformats.org/officeDocument/2006/relationships/slide" Target="slide86.xml"/><Relationship Id="rId107" Type="http://schemas.openxmlformats.org/officeDocument/2006/relationships/slide" Target="slide638.xml"/><Relationship Id="rId11" Type="http://schemas.openxmlformats.org/officeDocument/2006/relationships/slide" Target="slide56.xml"/><Relationship Id="rId32" Type="http://schemas.openxmlformats.org/officeDocument/2006/relationships/slide" Target="slide188.xml"/><Relationship Id="rId37" Type="http://schemas.openxmlformats.org/officeDocument/2006/relationships/slide" Target="slide218.xml"/><Relationship Id="rId53" Type="http://schemas.openxmlformats.org/officeDocument/2006/relationships/slide" Target="slide314.xml"/><Relationship Id="rId58" Type="http://schemas.openxmlformats.org/officeDocument/2006/relationships/slide" Target="slide344.xml"/><Relationship Id="rId74" Type="http://schemas.openxmlformats.org/officeDocument/2006/relationships/slide" Target="slide440.xml"/><Relationship Id="rId79" Type="http://schemas.openxmlformats.org/officeDocument/2006/relationships/slide" Target="slide470.xml"/><Relationship Id="rId102" Type="http://schemas.openxmlformats.org/officeDocument/2006/relationships/slide" Target="slide608.xml"/><Relationship Id="rId123" Type="http://schemas.openxmlformats.org/officeDocument/2006/relationships/slide" Target="slide734.xml"/><Relationship Id="rId128" Type="http://schemas.openxmlformats.org/officeDocument/2006/relationships/slide" Target="slide764.xml"/><Relationship Id="rId144" Type="http://schemas.openxmlformats.org/officeDocument/2006/relationships/slide" Target="slide860.xml"/><Relationship Id="rId149" Type="http://schemas.openxmlformats.org/officeDocument/2006/relationships/slide" Target="slide890.xml"/><Relationship Id="rId5" Type="http://schemas.openxmlformats.org/officeDocument/2006/relationships/slide" Target="slide20.xml"/><Relationship Id="rId90" Type="http://schemas.openxmlformats.org/officeDocument/2006/relationships/slide" Target="slide536.xml"/><Relationship Id="rId95" Type="http://schemas.openxmlformats.org/officeDocument/2006/relationships/slide" Target="slide566.xml"/><Relationship Id="rId160" Type="http://schemas.openxmlformats.org/officeDocument/2006/relationships/slide" Target="slide956.xml"/><Relationship Id="rId165" Type="http://schemas.openxmlformats.org/officeDocument/2006/relationships/slide" Target="slide986.xml"/><Relationship Id="rId181" Type="http://schemas.openxmlformats.org/officeDocument/2006/relationships/slide" Target="slide1082.xml"/><Relationship Id="rId186" Type="http://schemas.openxmlformats.org/officeDocument/2006/relationships/slide" Target="slide1112.xml"/><Relationship Id="rId22" Type="http://schemas.openxmlformats.org/officeDocument/2006/relationships/slide" Target="slide122.xml"/><Relationship Id="rId27" Type="http://schemas.openxmlformats.org/officeDocument/2006/relationships/slide" Target="slide152.xml"/><Relationship Id="rId43" Type="http://schemas.openxmlformats.org/officeDocument/2006/relationships/slide" Target="slide254.xml"/><Relationship Id="rId48" Type="http://schemas.openxmlformats.org/officeDocument/2006/relationships/slide" Target="slide284.xml"/><Relationship Id="rId64" Type="http://schemas.openxmlformats.org/officeDocument/2006/relationships/slide" Target="slide380.xml"/><Relationship Id="rId69" Type="http://schemas.openxmlformats.org/officeDocument/2006/relationships/slide" Target="slide410.xml"/><Relationship Id="rId113" Type="http://schemas.openxmlformats.org/officeDocument/2006/relationships/slide" Target="slide674.xml"/><Relationship Id="rId118" Type="http://schemas.openxmlformats.org/officeDocument/2006/relationships/slide" Target="slide704.xml"/><Relationship Id="rId134" Type="http://schemas.openxmlformats.org/officeDocument/2006/relationships/slide" Target="slide800.xml"/><Relationship Id="rId139" Type="http://schemas.openxmlformats.org/officeDocument/2006/relationships/slide" Target="slide830.xml"/><Relationship Id="rId80" Type="http://schemas.openxmlformats.org/officeDocument/2006/relationships/slide" Target="slide476.xml"/><Relationship Id="rId85" Type="http://schemas.openxmlformats.org/officeDocument/2006/relationships/slide" Target="slide506.xml"/><Relationship Id="rId150" Type="http://schemas.openxmlformats.org/officeDocument/2006/relationships/slide" Target="slide896.xml"/><Relationship Id="rId155" Type="http://schemas.openxmlformats.org/officeDocument/2006/relationships/slide" Target="slide926.xml"/><Relationship Id="rId171" Type="http://schemas.openxmlformats.org/officeDocument/2006/relationships/slide" Target="slide1022.xml"/><Relationship Id="rId176" Type="http://schemas.openxmlformats.org/officeDocument/2006/relationships/slide" Target="slide1052.xml"/><Relationship Id="rId192" Type="http://schemas.openxmlformats.org/officeDocument/2006/relationships/slide" Target="slide1148.xml"/><Relationship Id="rId197" Type="http://schemas.openxmlformats.org/officeDocument/2006/relationships/slide" Target="slide1178.xml"/><Relationship Id="rId12" Type="http://schemas.openxmlformats.org/officeDocument/2006/relationships/slide" Target="slide62.xml"/><Relationship Id="rId17" Type="http://schemas.openxmlformats.org/officeDocument/2006/relationships/slide" Target="slide92.xml"/><Relationship Id="rId33" Type="http://schemas.openxmlformats.org/officeDocument/2006/relationships/slide" Target="slide194.xml"/><Relationship Id="rId38" Type="http://schemas.openxmlformats.org/officeDocument/2006/relationships/slide" Target="slide224.xml"/><Relationship Id="rId59" Type="http://schemas.openxmlformats.org/officeDocument/2006/relationships/slide" Target="slide350.xml"/><Relationship Id="rId103" Type="http://schemas.openxmlformats.org/officeDocument/2006/relationships/slide" Target="slide614.xml"/><Relationship Id="rId108" Type="http://schemas.openxmlformats.org/officeDocument/2006/relationships/slide" Target="slide644.xml"/><Relationship Id="rId124" Type="http://schemas.openxmlformats.org/officeDocument/2006/relationships/slide" Target="slide740.xml"/><Relationship Id="rId129" Type="http://schemas.openxmlformats.org/officeDocument/2006/relationships/slide" Target="slide770.xml"/><Relationship Id="rId54" Type="http://schemas.openxmlformats.org/officeDocument/2006/relationships/slide" Target="slide320.xml"/><Relationship Id="rId70" Type="http://schemas.openxmlformats.org/officeDocument/2006/relationships/slide" Target="slide416.xml"/><Relationship Id="rId75" Type="http://schemas.openxmlformats.org/officeDocument/2006/relationships/slide" Target="slide446.xml"/><Relationship Id="rId91" Type="http://schemas.openxmlformats.org/officeDocument/2006/relationships/slide" Target="slide542.xml"/><Relationship Id="rId96" Type="http://schemas.openxmlformats.org/officeDocument/2006/relationships/slide" Target="slide572.xml"/><Relationship Id="rId140" Type="http://schemas.openxmlformats.org/officeDocument/2006/relationships/slide" Target="slide836.xml"/><Relationship Id="rId145" Type="http://schemas.openxmlformats.org/officeDocument/2006/relationships/slide" Target="slide866.xml"/><Relationship Id="rId161" Type="http://schemas.openxmlformats.org/officeDocument/2006/relationships/slide" Target="slide962.xml"/><Relationship Id="rId166" Type="http://schemas.openxmlformats.org/officeDocument/2006/relationships/slide" Target="slide992.xml"/><Relationship Id="rId182" Type="http://schemas.openxmlformats.org/officeDocument/2006/relationships/slide" Target="slide1088.xml"/><Relationship Id="rId187" Type="http://schemas.openxmlformats.org/officeDocument/2006/relationships/slide" Target="slide1118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6.xml"/><Relationship Id="rId23" Type="http://schemas.openxmlformats.org/officeDocument/2006/relationships/slide" Target="slide128.xml"/><Relationship Id="rId28" Type="http://schemas.openxmlformats.org/officeDocument/2006/relationships/slide" Target="slide158.xml"/><Relationship Id="rId49" Type="http://schemas.openxmlformats.org/officeDocument/2006/relationships/slide" Target="slide290.xml"/><Relationship Id="rId114" Type="http://schemas.openxmlformats.org/officeDocument/2006/relationships/slide" Target="slide680.xml"/><Relationship Id="rId119" Type="http://schemas.openxmlformats.org/officeDocument/2006/relationships/slide" Target="slide710.xml"/><Relationship Id="rId44" Type="http://schemas.openxmlformats.org/officeDocument/2006/relationships/slide" Target="slide260.xml"/><Relationship Id="rId60" Type="http://schemas.openxmlformats.org/officeDocument/2006/relationships/slide" Target="slide356.xml"/><Relationship Id="rId65" Type="http://schemas.openxmlformats.org/officeDocument/2006/relationships/slide" Target="slide386.xml"/><Relationship Id="rId81" Type="http://schemas.openxmlformats.org/officeDocument/2006/relationships/slide" Target="slide482.xml"/><Relationship Id="rId86" Type="http://schemas.openxmlformats.org/officeDocument/2006/relationships/slide" Target="slide512.xml"/><Relationship Id="rId130" Type="http://schemas.openxmlformats.org/officeDocument/2006/relationships/slide" Target="slide776.xml"/><Relationship Id="rId135" Type="http://schemas.openxmlformats.org/officeDocument/2006/relationships/slide" Target="slide806.xml"/><Relationship Id="rId151" Type="http://schemas.openxmlformats.org/officeDocument/2006/relationships/slide" Target="slide902.xml"/><Relationship Id="rId156" Type="http://schemas.openxmlformats.org/officeDocument/2006/relationships/slide" Target="slide932.xml"/><Relationship Id="rId177" Type="http://schemas.openxmlformats.org/officeDocument/2006/relationships/slide" Target="slide1058.xml"/><Relationship Id="rId198" Type="http://schemas.openxmlformats.org/officeDocument/2006/relationships/slide" Target="slide1184.xml"/><Relationship Id="rId172" Type="http://schemas.openxmlformats.org/officeDocument/2006/relationships/slide" Target="slide1028.xml"/><Relationship Id="rId193" Type="http://schemas.openxmlformats.org/officeDocument/2006/relationships/slide" Target="slide1154.xml"/><Relationship Id="rId13" Type="http://schemas.openxmlformats.org/officeDocument/2006/relationships/slide" Target="slide68.xml"/><Relationship Id="rId18" Type="http://schemas.openxmlformats.org/officeDocument/2006/relationships/slide" Target="slide98.xml"/><Relationship Id="rId39" Type="http://schemas.openxmlformats.org/officeDocument/2006/relationships/slide" Target="slide230.xml"/><Relationship Id="rId109" Type="http://schemas.openxmlformats.org/officeDocument/2006/relationships/slide" Target="slide650.xml"/><Relationship Id="rId34" Type="http://schemas.openxmlformats.org/officeDocument/2006/relationships/slide" Target="slide200.xml"/><Relationship Id="rId50" Type="http://schemas.openxmlformats.org/officeDocument/2006/relationships/slide" Target="slide296.xml"/><Relationship Id="rId55" Type="http://schemas.openxmlformats.org/officeDocument/2006/relationships/slide" Target="slide326.xml"/><Relationship Id="rId76" Type="http://schemas.openxmlformats.org/officeDocument/2006/relationships/slide" Target="slide452.xml"/><Relationship Id="rId97" Type="http://schemas.openxmlformats.org/officeDocument/2006/relationships/slide" Target="slide578.xml"/><Relationship Id="rId104" Type="http://schemas.openxmlformats.org/officeDocument/2006/relationships/slide" Target="slide620.xml"/><Relationship Id="rId120" Type="http://schemas.openxmlformats.org/officeDocument/2006/relationships/slide" Target="slide716.xml"/><Relationship Id="rId125" Type="http://schemas.openxmlformats.org/officeDocument/2006/relationships/slide" Target="slide746.xml"/><Relationship Id="rId141" Type="http://schemas.openxmlformats.org/officeDocument/2006/relationships/slide" Target="slide842.xml"/><Relationship Id="rId146" Type="http://schemas.openxmlformats.org/officeDocument/2006/relationships/slide" Target="slide872.xml"/><Relationship Id="rId167" Type="http://schemas.openxmlformats.org/officeDocument/2006/relationships/slide" Target="slide998.xml"/><Relationship Id="rId188" Type="http://schemas.openxmlformats.org/officeDocument/2006/relationships/slide" Target="slide1124.xml"/><Relationship Id="rId7" Type="http://schemas.openxmlformats.org/officeDocument/2006/relationships/slide" Target="slide32.xml"/><Relationship Id="rId71" Type="http://schemas.openxmlformats.org/officeDocument/2006/relationships/slide" Target="slide422.xml"/><Relationship Id="rId92" Type="http://schemas.openxmlformats.org/officeDocument/2006/relationships/slide" Target="slide548.xml"/><Relationship Id="rId162" Type="http://schemas.openxmlformats.org/officeDocument/2006/relationships/slide" Target="slide968.xml"/><Relationship Id="rId183" Type="http://schemas.openxmlformats.org/officeDocument/2006/relationships/slide" Target="slide1094.xml"/><Relationship Id="rId2" Type="http://schemas.openxmlformats.org/officeDocument/2006/relationships/slide" Target="slide2.xml"/><Relationship Id="rId29" Type="http://schemas.openxmlformats.org/officeDocument/2006/relationships/slide" Target="slide164.xml"/><Relationship Id="rId24" Type="http://schemas.openxmlformats.org/officeDocument/2006/relationships/slide" Target="slide134.xml"/><Relationship Id="rId40" Type="http://schemas.openxmlformats.org/officeDocument/2006/relationships/slide" Target="slide236.xml"/><Relationship Id="rId45" Type="http://schemas.openxmlformats.org/officeDocument/2006/relationships/slide" Target="slide266.xml"/><Relationship Id="rId66" Type="http://schemas.openxmlformats.org/officeDocument/2006/relationships/slide" Target="slide392.xml"/><Relationship Id="rId87" Type="http://schemas.openxmlformats.org/officeDocument/2006/relationships/slide" Target="slide518.xml"/><Relationship Id="rId110" Type="http://schemas.openxmlformats.org/officeDocument/2006/relationships/slide" Target="slide656.xml"/><Relationship Id="rId115" Type="http://schemas.openxmlformats.org/officeDocument/2006/relationships/slide" Target="slide686.xml"/><Relationship Id="rId131" Type="http://schemas.openxmlformats.org/officeDocument/2006/relationships/slide" Target="slide782.xml"/><Relationship Id="rId136" Type="http://schemas.openxmlformats.org/officeDocument/2006/relationships/slide" Target="slide812.xml"/><Relationship Id="rId157" Type="http://schemas.openxmlformats.org/officeDocument/2006/relationships/slide" Target="slide938.xml"/><Relationship Id="rId178" Type="http://schemas.openxmlformats.org/officeDocument/2006/relationships/slide" Target="slide1064.xml"/><Relationship Id="rId61" Type="http://schemas.openxmlformats.org/officeDocument/2006/relationships/slide" Target="slide362.xml"/><Relationship Id="rId82" Type="http://schemas.openxmlformats.org/officeDocument/2006/relationships/slide" Target="slide488.xml"/><Relationship Id="rId152" Type="http://schemas.openxmlformats.org/officeDocument/2006/relationships/slide" Target="slide908.xml"/><Relationship Id="rId173" Type="http://schemas.openxmlformats.org/officeDocument/2006/relationships/slide" Target="slide1034.xml"/><Relationship Id="rId194" Type="http://schemas.openxmlformats.org/officeDocument/2006/relationships/slide" Target="slide1160.xml"/><Relationship Id="rId199" Type="http://schemas.openxmlformats.org/officeDocument/2006/relationships/slide" Target="slide1190.xml"/><Relationship Id="rId19" Type="http://schemas.openxmlformats.org/officeDocument/2006/relationships/slide" Target="slide104.xml"/><Relationship Id="rId14" Type="http://schemas.openxmlformats.org/officeDocument/2006/relationships/slide" Target="slide74.xml"/><Relationship Id="rId30" Type="http://schemas.openxmlformats.org/officeDocument/2006/relationships/slide" Target="slide170.xml"/><Relationship Id="rId35" Type="http://schemas.openxmlformats.org/officeDocument/2006/relationships/slide" Target="slide206.xml"/><Relationship Id="rId56" Type="http://schemas.openxmlformats.org/officeDocument/2006/relationships/slide" Target="slide332.xml"/><Relationship Id="rId77" Type="http://schemas.openxmlformats.org/officeDocument/2006/relationships/slide" Target="slide458.xml"/><Relationship Id="rId100" Type="http://schemas.openxmlformats.org/officeDocument/2006/relationships/slide" Target="slide596.xml"/><Relationship Id="rId105" Type="http://schemas.openxmlformats.org/officeDocument/2006/relationships/slide" Target="slide626.xml"/><Relationship Id="rId126" Type="http://schemas.openxmlformats.org/officeDocument/2006/relationships/slide" Target="slide752.xml"/><Relationship Id="rId147" Type="http://schemas.openxmlformats.org/officeDocument/2006/relationships/slide" Target="slide878.xml"/><Relationship Id="rId168" Type="http://schemas.openxmlformats.org/officeDocument/2006/relationships/slide" Target="slide1004.xml"/><Relationship Id="rId8" Type="http://schemas.openxmlformats.org/officeDocument/2006/relationships/slide" Target="slide38.xml"/><Relationship Id="rId51" Type="http://schemas.openxmlformats.org/officeDocument/2006/relationships/slide" Target="slide302.xml"/><Relationship Id="rId72" Type="http://schemas.openxmlformats.org/officeDocument/2006/relationships/slide" Target="slide428.xml"/><Relationship Id="rId93" Type="http://schemas.openxmlformats.org/officeDocument/2006/relationships/slide" Target="slide554.xml"/><Relationship Id="rId98" Type="http://schemas.openxmlformats.org/officeDocument/2006/relationships/slide" Target="slide584.xml"/><Relationship Id="rId121" Type="http://schemas.openxmlformats.org/officeDocument/2006/relationships/slide" Target="slide722.xml"/><Relationship Id="rId142" Type="http://schemas.openxmlformats.org/officeDocument/2006/relationships/slide" Target="slide848.xml"/><Relationship Id="rId163" Type="http://schemas.openxmlformats.org/officeDocument/2006/relationships/slide" Target="slide974.xml"/><Relationship Id="rId184" Type="http://schemas.openxmlformats.org/officeDocument/2006/relationships/slide" Target="slide1100.xml"/><Relationship Id="rId189" Type="http://schemas.openxmlformats.org/officeDocument/2006/relationships/slide" Target="slide1130.xml"/><Relationship Id="rId3" Type="http://schemas.openxmlformats.org/officeDocument/2006/relationships/slide" Target="slide8.xml"/><Relationship Id="rId25" Type="http://schemas.openxmlformats.org/officeDocument/2006/relationships/slide" Target="slide140.xml"/><Relationship Id="rId46" Type="http://schemas.openxmlformats.org/officeDocument/2006/relationships/slide" Target="slide272.xml"/><Relationship Id="rId67" Type="http://schemas.openxmlformats.org/officeDocument/2006/relationships/slide" Target="slide398.xml"/><Relationship Id="rId116" Type="http://schemas.openxmlformats.org/officeDocument/2006/relationships/slide" Target="slide692.xml"/><Relationship Id="rId137" Type="http://schemas.openxmlformats.org/officeDocument/2006/relationships/slide" Target="slide818.xml"/><Relationship Id="rId158" Type="http://schemas.openxmlformats.org/officeDocument/2006/relationships/slide" Target="slide944.xml"/><Relationship Id="rId20" Type="http://schemas.openxmlformats.org/officeDocument/2006/relationships/slide" Target="slide110.xml"/><Relationship Id="rId41" Type="http://schemas.openxmlformats.org/officeDocument/2006/relationships/slide" Target="slide242.xml"/><Relationship Id="rId62" Type="http://schemas.openxmlformats.org/officeDocument/2006/relationships/slide" Target="slide368.xml"/><Relationship Id="rId83" Type="http://schemas.openxmlformats.org/officeDocument/2006/relationships/slide" Target="slide494.xml"/><Relationship Id="rId88" Type="http://schemas.openxmlformats.org/officeDocument/2006/relationships/slide" Target="slide524.xml"/><Relationship Id="rId111" Type="http://schemas.openxmlformats.org/officeDocument/2006/relationships/slide" Target="slide662.xml"/><Relationship Id="rId132" Type="http://schemas.openxmlformats.org/officeDocument/2006/relationships/slide" Target="slide788.xml"/><Relationship Id="rId153" Type="http://schemas.openxmlformats.org/officeDocument/2006/relationships/slide" Target="slide914.xml"/><Relationship Id="rId174" Type="http://schemas.openxmlformats.org/officeDocument/2006/relationships/slide" Target="slide1040.xml"/><Relationship Id="rId179" Type="http://schemas.openxmlformats.org/officeDocument/2006/relationships/slide" Target="slide1070.xml"/><Relationship Id="rId195" Type="http://schemas.openxmlformats.org/officeDocument/2006/relationships/slide" Target="slide1166.xml"/><Relationship Id="rId190" Type="http://schemas.openxmlformats.org/officeDocument/2006/relationships/slide" Target="slide1136.xml"/><Relationship Id="rId15" Type="http://schemas.openxmlformats.org/officeDocument/2006/relationships/slide" Target="slide80.xml"/><Relationship Id="rId36" Type="http://schemas.openxmlformats.org/officeDocument/2006/relationships/slide" Target="slide212.xml"/><Relationship Id="rId57" Type="http://schemas.openxmlformats.org/officeDocument/2006/relationships/slide" Target="slide338.xml"/><Relationship Id="rId106" Type="http://schemas.openxmlformats.org/officeDocument/2006/relationships/slide" Target="slide632.xml"/><Relationship Id="rId127" Type="http://schemas.openxmlformats.org/officeDocument/2006/relationships/slide" Target="slide758.xml"/><Relationship Id="rId10" Type="http://schemas.openxmlformats.org/officeDocument/2006/relationships/slide" Target="slide50.xml"/><Relationship Id="rId31" Type="http://schemas.openxmlformats.org/officeDocument/2006/relationships/slide" Target="slide182.xml"/><Relationship Id="rId52" Type="http://schemas.openxmlformats.org/officeDocument/2006/relationships/slide" Target="slide308.xml"/><Relationship Id="rId73" Type="http://schemas.openxmlformats.org/officeDocument/2006/relationships/slide" Target="slide434.xml"/><Relationship Id="rId78" Type="http://schemas.openxmlformats.org/officeDocument/2006/relationships/slide" Target="slide464.xml"/><Relationship Id="rId94" Type="http://schemas.openxmlformats.org/officeDocument/2006/relationships/slide" Target="slide560.xml"/><Relationship Id="rId99" Type="http://schemas.openxmlformats.org/officeDocument/2006/relationships/slide" Target="slide590.xml"/><Relationship Id="rId101" Type="http://schemas.openxmlformats.org/officeDocument/2006/relationships/slide" Target="slide602.xml"/><Relationship Id="rId122" Type="http://schemas.openxmlformats.org/officeDocument/2006/relationships/slide" Target="slide728.xml"/><Relationship Id="rId143" Type="http://schemas.openxmlformats.org/officeDocument/2006/relationships/slide" Target="slide854.xml"/><Relationship Id="rId148" Type="http://schemas.openxmlformats.org/officeDocument/2006/relationships/slide" Target="slide884.xml"/><Relationship Id="rId164" Type="http://schemas.openxmlformats.org/officeDocument/2006/relationships/slide" Target="slide980.xml"/><Relationship Id="rId169" Type="http://schemas.openxmlformats.org/officeDocument/2006/relationships/slide" Target="slide1010.xml"/><Relationship Id="rId185" Type="http://schemas.openxmlformats.org/officeDocument/2006/relationships/slide" Target="slide1106.xml"/><Relationship Id="rId4" Type="http://schemas.openxmlformats.org/officeDocument/2006/relationships/slide" Target="slide14.xml"/><Relationship Id="rId9" Type="http://schemas.openxmlformats.org/officeDocument/2006/relationships/slide" Target="slide44.xml"/><Relationship Id="rId180" Type="http://schemas.openxmlformats.org/officeDocument/2006/relationships/slide" Target="slide1076.xml"/><Relationship Id="rId26" Type="http://schemas.openxmlformats.org/officeDocument/2006/relationships/slide" Target="slide146.xml"/><Relationship Id="rId47" Type="http://schemas.openxmlformats.org/officeDocument/2006/relationships/slide" Target="slide278.xml"/><Relationship Id="rId68" Type="http://schemas.openxmlformats.org/officeDocument/2006/relationships/slide" Target="slide404.xml"/><Relationship Id="rId89" Type="http://schemas.openxmlformats.org/officeDocument/2006/relationships/slide" Target="slide530.xml"/><Relationship Id="rId112" Type="http://schemas.openxmlformats.org/officeDocument/2006/relationships/slide" Target="slide668.xml"/><Relationship Id="rId133" Type="http://schemas.openxmlformats.org/officeDocument/2006/relationships/slide" Target="slide794.xml"/><Relationship Id="rId154" Type="http://schemas.openxmlformats.org/officeDocument/2006/relationships/slide" Target="slide920.xml"/><Relationship Id="rId175" Type="http://schemas.openxmlformats.org/officeDocument/2006/relationships/slide" Target="slide104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589980"/>
              </p:ext>
            </p:extLst>
          </p:nvPr>
        </p:nvGraphicFramePr>
        <p:xfrm>
          <a:off x="502121" y="941916"/>
          <a:ext cx="3825288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37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5535972"/>
              </p:ext>
            </p:extLst>
          </p:nvPr>
        </p:nvGraphicFramePr>
        <p:xfrm>
          <a:off x="4651964" y="941916"/>
          <a:ext cx="3852336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20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75075" y="311272"/>
            <a:ext cx="77046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Avenir Book"/>
                <a:cs typeface="Avenir Book"/>
              </a:rPr>
              <a:t>View slideshow then click the session you wish to run</a:t>
            </a:r>
          </a:p>
        </p:txBody>
      </p:sp>
    </p:spTree>
    <p:extLst>
      <p:ext uri="{BB962C8B-B14F-4D97-AF65-F5344CB8AC3E}">
        <p14:creationId xmlns:p14="http://schemas.microsoft.com/office/powerpoint/2010/main" val="149461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04393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38 + 62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=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610 − 606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7, so 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11:07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11:07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3:01 am, how many minutes until 3:19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2722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281908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+ 46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931 − 926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08:13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2:46 am, how many minutes until 3:22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346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66492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01:19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20:26, how many minutes until 20:53?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91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141355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177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8207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×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 × 5.2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14.56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1.436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9615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64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25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42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8965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0195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182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= 29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18, so 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7:14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08:22, how many minutes until 08:35?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56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1458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7887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968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45.863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0.45863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9.1466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9.147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0.00863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5/9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622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82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6674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2017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935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2246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627888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+ 86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181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28, so 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16:39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5:04 am, how many minutes until 6:01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7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51757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814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5915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347 × 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26 372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11181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4.9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34.3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9.575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0.9575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0.635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0.006401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942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251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25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73774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47401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7:24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6:28 am, how many minutes until 6:58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818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48747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45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600697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1/3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6543 − 5498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4.8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47.04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1.23 + 46.27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7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 / 2b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649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1637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 × 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39 591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 × 4.3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4.895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0.004895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0.7346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814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47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62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927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9967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+ 5 = 39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+ 87 = 10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0776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4661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284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961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1.57 + 6.42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9,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and 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√169?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455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895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619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4697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925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39816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= 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+ 77 = 92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9534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60237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7331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763435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57.26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t-B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+ 5.22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5 and c = 4, what is the value of (2b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1, 2, 17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2447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13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756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815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08431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+ 209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31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4577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8743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7022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44093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÷ 3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71.76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63.66 + 4.65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8,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1, 3, 13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95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88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5974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936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76947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445034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+ 9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600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+ 18 = 28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8415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67508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084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13556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23.94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22.46 + 5.98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9 and c = 6, what is the value of (2b/c)²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 and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£200?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£100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06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838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006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603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6495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+ 696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+ 67 = 91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396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697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2568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3659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82513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15.69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7 and c = 4,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1, 2, 4, 5, 8, 10,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20 and 40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15% of £20?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749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383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56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68443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78438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8:25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6790" y="167494"/>
            <a:ext cx="1549791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4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35954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055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09951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+ 2047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2.73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2730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64/80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95974"/>
            <a:ext cx="2641600" cy="850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783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330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63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667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54348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722 − 719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12, so 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5:56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17:56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8:13 am, how many minutes until 9:13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330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39325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+ 502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1:50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498080" y="719328"/>
            <a:ext cx="360724" cy="24091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9682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438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4005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91126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2109 + 6973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√36 + 6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96.42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55.13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9/7 = 18/☐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7682" y="533538"/>
            <a:ext cx="26289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101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77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055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36880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8886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+ 572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3:00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451104"/>
            <a:ext cx="2" cy="50913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960242"/>
            <a:ext cx="297642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6005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506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6684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400 + 519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+ 12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5.76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5760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86.95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7/4 = ☐/28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33538"/>
            <a:ext cx="2717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63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7287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8810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0676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836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72008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6563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= 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12:15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5744" y="167494"/>
            <a:ext cx="1550838" cy="1512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79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66499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5011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9161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6721 + 9029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15 750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6.08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75.02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69.12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24/32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1/10 = ☐/40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00724"/>
            <a:ext cx="26416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61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237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90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3853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04070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0672" y="167494"/>
            <a:ext cx="1745910" cy="1745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773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35875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9829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6314357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5/7 of 63?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15939 − 9001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6.63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89.9%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85.83 + 9.4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95.23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7 and c = 7,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∛a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8 and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019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07470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 + 1437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29.785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29 785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52588"/>
            <a:ext cx="2717800" cy="78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4642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350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591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073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728278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 = 82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11:19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22:12?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21:47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137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634806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5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7983937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× 91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15 652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73889036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three million, eight hundred and eighty nine thousand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thirty six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52.02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5.202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54.7161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0.8652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5/7 of 56?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47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842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010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4744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271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10117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= 106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20, so 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18:34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6:34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6:48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6:59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499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7822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648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0882266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22 626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19323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9664313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 million, six hundred and sixty four thousand, three hundred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thirteen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27.3682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27.368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21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20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193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51068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039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11:59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23:59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16 minutes before 06:19?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06:03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6592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91892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337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64388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×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17692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Four Thousand, Five Hundred and Eighty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64 585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952.546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95.2546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4.2512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4.251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0.0119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232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791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88805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1026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915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3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516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60507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9:00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40 minutes before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14:46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69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8414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8093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0960013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×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677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17750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9394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Fifty Nine Million, Five Hundred and Ninety Seven Thousand, Four Hundred and Forty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59 597 445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0.753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5233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4/5 of 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80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124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9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1408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406470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= 107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 = 6, so 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8:19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21 minutes after 5:27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5:48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baseline="0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211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61341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6132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416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758261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14790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73517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three thousand, five hundred and seventeen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223.81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22.381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0.4508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33.0679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984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27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40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3476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43819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+ 14 = 15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+ 15 = 73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4:29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5348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7582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98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885706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8.49 + 96.99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factor of 33?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£425.50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5986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3134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025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710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35302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+ 80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= 12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588 − 585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72, so 72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05:53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5:53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1:46 pm is how many minutes after 1:30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165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66832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+ 10 = 75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+ 56 = 46 + 50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8:10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10:59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10:59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719328"/>
            <a:ext cx="407372" cy="24091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620000" y="960244"/>
            <a:ext cx="238806" cy="8826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3306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6241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9600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149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+ 16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2b³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and 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8229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49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0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750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19338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+ 16 = 31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+ 24 = 85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5:05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2:48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14:48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2592" y="167494"/>
            <a:ext cx="1623990" cy="1613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362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0623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0409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96575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1, 2, 3, 5,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6, 10, 15 and 30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643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124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887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8913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11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9847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031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+ 6 = 25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+ 461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+ 67 = 10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09:35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02:42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4"/>
            <a:ext cx="1709334" cy="1676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82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74073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9680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80/100 (=4/5)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56.79 + 9.61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£210?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8455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056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00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642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120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+ 10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+ 304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+ 47 = 29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6:47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06:47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>
            <a:off x="7424928" y="960242"/>
            <a:ext cx="433876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7858806" y="960244"/>
            <a:ext cx="65994" cy="25895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5525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0669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695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02788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4/10 of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14704 − 8633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80.09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488.549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70/100 or 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0.41 + 61.21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6 and c = 10,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620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7 a factor of 24?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08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7370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1.28 + 74.41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£230?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835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1415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45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148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7907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+ 49 = 71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9:35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21:04?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22:03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595616" y="960242"/>
            <a:ext cx="263188" cy="40526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510272" y="865632"/>
            <a:ext cx="348534" cy="9461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4052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52730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4956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86655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3196 + 5041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+ 1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1.08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24/☐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5782" y="533538"/>
            <a:ext cx="2590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7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132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95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44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360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3545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+ 47 = 80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12:45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17 minutes before 10:41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10:24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46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3124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953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69317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1976 + 1635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+ 3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72.382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7238.2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80.39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18/27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46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1/9 = 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413512"/>
            <a:ext cx="26543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9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504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29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6520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85007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+ 84 = 76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12:50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48 minutes before 4:17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3:28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baseline="0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078" y="167494"/>
            <a:ext cx="1712503" cy="1734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853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4480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8192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3276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9346 + 7756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17 102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6.68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58.5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6/42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26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 = 36/☐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57874"/>
            <a:ext cx="26670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20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8908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9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533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5813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7454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+ 74 = 16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13 minutes before 9:41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9:28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32192" y="707136"/>
            <a:ext cx="226614" cy="25310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410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22375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43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8082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+ 9329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18/60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☐/12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76924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349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970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85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8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88194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+ 26 = 80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14:38, how many minutes until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644384" y="585216"/>
            <a:ext cx="214420" cy="37502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741920" y="960244"/>
            <a:ext cx="116886" cy="24676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056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4066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72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722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121398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529 + 9072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+ 66)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0.33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10/50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10/5 = ☐/25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14488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9800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41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617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222068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☐ = 170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7184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5:00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05:00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45 minutes before 10:57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10:12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622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5445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980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2095087"/>
              </p:ext>
            </p:extLst>
          </p:nvPr>
        </p:nvGraphicFramePr>
        <p:xfrm>
          <a:off x="444499" y="2019564"/>
          <a:ext cx="8202083" cy="46402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896 × 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23 296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19443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79881899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nine million, eight hundred and eighty one thousand, eight hundred and ninety</a:t>
                      </a:r>
                      <a:r>
                        <a:rPr lang="en-US" sz="11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nine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35.71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0.3571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2.5146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3535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046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550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151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1133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8763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+ ☐ = 240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629 − 627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8:23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08:23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2:15 pm is how many minutes after 2:05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489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30934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3:52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03:52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50 minutes before 08:15?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07:25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8459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5208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1443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148594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×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17471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Six Hundred and Nine Thousand, Seven Hundred and Twenty Three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6 609 723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0.9032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723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45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14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40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3230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62059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= 68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5869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= 9, so 9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7:26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2:40 pm, how many minutes until 2:55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089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5188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15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296641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× 44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94368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Ninety four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three hundred and sixty eight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7.577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0.007577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0.3556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750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311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76635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829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949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69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37100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☐ = 160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= 110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10:21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22:21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2:48 pm, how many minutes until 3:01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5049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660652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250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47350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 × 54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26 244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11320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Ninety Nine Thousand, Eight Hundred and Thirty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99 838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0.00418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67.3899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6.821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9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9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233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5104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89286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= 25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05:52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5:52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13:15 is how many minutes after 12:27?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1125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83165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696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17829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× 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1596 − 837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9.1 × 13.13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119.483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20/100 or 1/5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4.98 + 15.59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20.57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5 and c = 3,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2 a factor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203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790472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16071 − 8966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6.9 × 5.85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40.365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23.8 + 0.55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24.35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(2b/c)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 a factor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405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986681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709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33 323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602471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 hundred and two thousand, four hundred and seventy one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269.44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2.6944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3.7717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0.002138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498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26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474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3555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60270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5153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+ 9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94 + 97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+ 10 = 41 + 9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+ 700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+ 47 = 30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656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99226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0016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2980515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25% of £190?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£47.50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6146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+ 5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462.2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92.44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69.12 − 9.2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59.92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35/49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5/7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6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368" y="287559"/>
            <a:ext cx="2308213" cy="1351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790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7044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3261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8644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5025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167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87 + 11 = 87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+ 40 = 14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6914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4244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544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74096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45% of £140?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£63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3996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+ 10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7.474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37.37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0.939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96.54 − 8.01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88.53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7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7505" y="273996"/>
            <a:ext cx="2249077" cy="131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838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1408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558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27628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751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+ 10 = 83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+ 695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 + 56 = 40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508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46964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5614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51245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10% of £200?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£20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1386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47.915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95.83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88.255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8825.5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51 − 1.02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49.98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9/18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5 and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702" y="252036"/>
            <a:ext cx="2368880" cy="1387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6739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0393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697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940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869897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22039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+ 8 = 73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+ 712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+ 60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917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7698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695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011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5292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90 − 4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15.22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6.16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32.68 − 3.54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6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12, 24, 36, 48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93840" y="288877"/>
            <a:ext cx="2452742" cy="1436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4748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1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2830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590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369606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+ 9 = 17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+ 468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 + 70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204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0270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7470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6708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3434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125% of £150?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£187.50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1710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28.82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57.64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71.204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7120.4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25 − 1.33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23.67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6/60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3730" y="258180"/>
            <a:ext cx="2402852" cy="1406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28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558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34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884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039267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14 − 7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+ 56 = ☐ ×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7:05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306" y="167494"/>
            <a:ext cx="1459275" cy="1454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273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277117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9075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5544173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986 + 3175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√64 + 8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780026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Seven Hundred and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Eighty</a:t>
                      </a:r>
                      <a:r>
                        <a:rPr lang="en-US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Six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13.089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0.013089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6.5254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0.006435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0.006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V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44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887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333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57321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122492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+ 37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+ ☐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108 = 28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332 − 330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24, so 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14:15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2:15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9:16 am, how many minutes until 10:04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5081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09516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53 − 8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quarter to nine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67494"/>
            <a:ext cx="1494315" cy="1496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006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40260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630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72269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15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3530 + 6819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Twenty Four Thousand, Three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Hundred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24300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43.537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0.43537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22.7383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275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J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351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817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916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3552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0267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19 − 11 = 19 − 9 −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+ 14 + 14 = ☐ ×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4:35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8226" y="299541"/>
            <a:ext cx="1308356" cy="1310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11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2831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2310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8764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√16?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224 + 9070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9294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(7 + 1)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Hundred and Sixty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59.742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5.9742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0.9451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0.8243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489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35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42328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41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7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2572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10867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+ 17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66 − 10 = 66 − 6 −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7:15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70857"/>
            <a:ext cx="1494315" cy="1494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0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14529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1040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6009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√25?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1668 + 2809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(10 − 10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Ten Thousand, Nine Hundred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10900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62.487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0.062487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45.4952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45.495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0.002734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0.00273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Z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3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925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799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934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4630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75 − 11 = 75 − 5 −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+ 6 + 6 + 6 + 6 = 6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4:50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110" y="238271"/>
            <a:ext cx="1398472" cy="1396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593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46566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00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2807283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7614 − 5253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+ 2.34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9 b = 10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 − 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6195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346179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7905 + 626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(10 − 9)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744620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Seven Hundred and Forty Four Thousand, Six Hundred and Twenty 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1.982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0.2352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H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886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42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767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80279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1764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= 26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199 − 194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50, so 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2:15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14:15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15:09, how many minutes until 15:30?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368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4915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0873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274849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all the factors of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2, 1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1/2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× 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11661 − 7509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4152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8.2 × 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173.2%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1.732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+ 4.5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5 and c = 7,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− 2a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40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7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8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91890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121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2109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712 − 711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9, so 9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17:39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5:39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01:49, how many minutes until 02:29?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6442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09566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12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59982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11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4/5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18897 − 9897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4.61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23.05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+ 8.69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2 b = 2 and c = 8,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5962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837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7297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81144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8322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104 − 100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16, so 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02:29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2:29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4:14 pm is how many minutes after 3:56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457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3155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0431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9412005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24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549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6062 − 3640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8.7 × 85.92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747.504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0.83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10 b = 6 and c = 4,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(a + c)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75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320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063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07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041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314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169258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=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186 − 182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5 = 35, so 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12:10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12:10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1:57 am is how many minutes after 1:13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505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8101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569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372830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10 a factor of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2/4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18797 − 9492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1.6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0.56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+ 0.47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15.47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4 and c = 9,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684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198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453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7422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12140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 + ☐ = 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 = 32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604 − 601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4 = 32, so 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05:48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5:48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22:06, how many minutes until 22:28?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7476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6008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9928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01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854614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29 and 22?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3/4 of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564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14786 − 8106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 × 7.4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69.56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34.53 + 6.2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40.73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1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4614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5808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540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8325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142359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174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+ 11 = 68 + 2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+ 822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+ 52 = 79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4285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58848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1633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0919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5, 10, 15, 20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£65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+ 4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26.93 − 4.83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3/18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1662" y="257032"/>
            <a:ext cx="2344919" cy="1373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3713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27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29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05487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896615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145 + ☐ = 190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306 − 303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80, so 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10:21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10:21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1:56 am is how many minutes after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6033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9401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+ 11 = 84 + 6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+ 76 = 70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198 − 60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4993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22735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971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9545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16 a multiple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60% of £220?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£132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7551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11 − 3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13.2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6.6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0.88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22.68 − 8.44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63/90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5623" y="299017"/>
            <a:ext cx="2320959" cy="13590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1523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72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073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3352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5017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+ 11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+ 440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77 + 92 = 70 + 90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363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6900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2086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0986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20%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£34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16.25 − 7.39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20/25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highest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53741" y="264043"/>
            <a:ext cx="2392840" cy="1401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67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720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52108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295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484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91422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679103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+ 6 = 79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+ 72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132 − 80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36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8092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9760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721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£110.50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1395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37 − 4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562.26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93.71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1.66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16 − 6.8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24/64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3017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16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856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799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4549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5758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+ 10 = 13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+ 23 = 56 + 20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0605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301214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17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89552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731 − 367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1.02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1.15 + 20.33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21.48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8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 a)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14 a factor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723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38757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2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75% of £120?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£90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+ 6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631.47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9.23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88.87 − 3.68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85.19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27/72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4819" y="287560"/>
            <a:ext cx="2291763" cy="13419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182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21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773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8875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642372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168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14 − 6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 = 39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11:10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5678" y="167494"/>
            <a:ext cx="1507198" cy="15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71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73969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7599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362849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1/5 = 9/☐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3903 + 6770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+ 3)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881034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Eight Hundred and Eighty One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7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Thirty Four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6.5893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423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9201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2680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55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4277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6296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01880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102 − 20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21 − 3 = 21 − 1 −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+ 17 + 17 = ☐ ×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1:05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4121" y="211403"/>
            <a:ext cx="1422461" cy="1417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910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89446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2487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9224731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10/4 = 50/☐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4626 + 2373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(1 − 1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+ 5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Eight Hundred and Seventy Nine Thousand, Six Hundred and Thirty Five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879635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0.92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0.00092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−42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56.7721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56.772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0.00876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1504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6297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07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7890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128266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53 − 11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+ 35 + 35 + 35 = 35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twenty past three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 clock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1276" y="167494"/>
            <a:ext cx="1445306" cy="1450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40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2314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1231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89864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6/3 = 60/☐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810 + 1880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(6 − 2)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Five Hundred and Fifty Five Thousand, Fifty Three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555053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6.41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0.641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5.8056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5.806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0.7588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4493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844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867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68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2107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59672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84 − 7 = 84 − 4 −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 + 52 + 52 = ☐ × 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2:40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1189" y="218623"/>
            <a:ext cx="1475393" cy="1470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302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23588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063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105266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10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1/1 = ☐/5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1952 + 2298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(4 + 44)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Thousand, Two Hundred and Thirty Seven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7.97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3.4417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8034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233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441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79781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99834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5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30 − 11 = 30 − 10 −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+ 48 + 48 + 48 + 48 = ☐ ×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6:25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043" y="167494"/>
            <a:ext cx="1464389" cy="1462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57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7629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4769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5454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7732030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1/7 = ☐/70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6286 + 2044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Three Million, Nine Hundred and Fifty Two Thousand, Seven Hundred and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in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3952720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5.3443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0.5056 to 1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2905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419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984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2941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36858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☐ = 120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= 33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423 − 418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10 = 80, so 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22:11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10:11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12:25 is how many minutes after 12:20?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496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79073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143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50175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1/1 of 10?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1270 − 914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93/100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3.66 + 35.33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38.99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1 and c = 6,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880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35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3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2105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01777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+ 81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= 34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925 − 920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56, so 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1:58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13:58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6:59 am is how many minutes after 6:19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0515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862802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☐ = 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= 30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733 − 732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3 = 30, so 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2:17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14:17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1:13 pm, how many minutes until 2:10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448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5403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5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17899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Z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×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18059 − 9664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1.3 × 3.9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0.18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4.56 + 83.2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87.76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5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b/c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58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62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33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047517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67889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157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 =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636 − 631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27, so 27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09:13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13:08, how many minutes until 14:07?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7431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2138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8625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85592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of 32?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17597 − 9209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8.99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35.96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96.9 + 5.62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102.52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5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115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268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114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157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7322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2982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4518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194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= 18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976 − 973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10:05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10:05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22:19, how many minutes until 22:30?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5942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62169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38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69252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0)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999 − 937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74.61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731.178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7.87 + 21.69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8,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a)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092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207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515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8676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57797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106 = 46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417 − 412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09:37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9:37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8:35 am is how many minutes after 7:44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9281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64511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4085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4279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1" build="allAtOnce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72886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16182 − 8764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2.3 × 7.17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16.491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0.45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45/100 or 19/20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22.17 + 8.31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30.48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3 and c = 10,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15 and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7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6451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83196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J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of 45?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×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1112 − 654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79.89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479.34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1.594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159.4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+ 5.7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√(a + b)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(or −2)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21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9493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7574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451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29446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+ 91 = 30 + 90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179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0820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227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6257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371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+ 9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17.18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0.04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70.11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46.63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30/60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15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7382" y="533538"/>
            <a:ext cx="24892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783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11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22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673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18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1927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+ 9 = 16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+ 333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+ 58 = 40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38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93020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009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84948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6.51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4.06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3/6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0251" y="287078"/>
            <a:ext cx="2626331" cy="909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067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704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82285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7877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+ 14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+ 431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+ 73 = 96 + 70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5727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6797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11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16761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2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13.39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66.95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68.738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687.38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92.65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12/48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£240?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270" y="581128"/>
            <a:ext cx="2790312" cy="101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44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47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297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7361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8158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528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+ 6 = 85 + 5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+ 128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+ 85 = 42 + 80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4705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251099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3356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31192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+ 10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8.77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87.7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1.58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2/16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0252" y="439506"/>
            <a:ext cx="2266330" cy="755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268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0197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10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3359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1905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57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+ 61 = 84 + 60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0046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091560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7311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318549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0754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+ 2 ÷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0.51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85.338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78.948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3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£180?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3124" y="551112"/>
            <a:ext cx="2533458" cy="790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626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989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7261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7096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= 11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4:30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>
            <a:off x="7858803" y="960241"/>
            <a:ext cx="0" cy="49868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7858803" y="960241"/>
            <a:ext cx="257781" cy="26238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9589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72822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8394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9028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412 + 7355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30964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thousand,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nine hundred and sixty four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8537.558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8.537558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5.7318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0.003524 to 3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0.00352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= 12/☐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8340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26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89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43947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3613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 = 22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+ 61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9603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871933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11:15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>
          <a:xfrm>
            <a:off x="7858803" y="960241"/>
            <a:ext cx="463264" cy="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 flipV="1">
            <a:off x="7746715" y="585627"/>
            <a:ext cx="112089" cy="374615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305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283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1455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4406357"/>
              </p:ext>
            </p:extLst>
          </p:nvPr>
        </p:nvGraphicFramePr>
        <p:xfrm>
          <a:off x="444499" y="2019564"/>
          <a:ext cx="8202083" cy="47290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419 + 8162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+ 55)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33992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three thousand, nine hundred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ninety two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8220.5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82.205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12.1734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5.02934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56/☐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8158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744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622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78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035926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+ 23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3:30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>
          <a:xfrm>
            <a:off x="7858803" y="960241"/>
            <a:ext cx="1" cy="467867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>
            <a:off x="7858805" y="960243"/>
            <a:ext cx="360521" cy="10826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590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8204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576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720295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428 + 8149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+ 46) ÷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8372607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Eight million, three hundred and seventy two thousand,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six hundred and seven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52.405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0.52405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48.5363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0.006506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72/☐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65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50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19523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15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× 2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÷ 7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87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987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73069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29313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= ☐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2:50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538" y="152664"/>
            <a:ext cx="1506043" cy="1485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007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578323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769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438856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531 + 5672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Twenty Nine Thousand, Three Hundred and Thirty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29330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8.789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0.008789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0.678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78.7847 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1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472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272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6687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29353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= 14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>
            <a:off x="7633699" y="960241"/>
            <a:ext cx="225104" cy="365125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7633699" y="960243"/>
            <a:ext cx="225106" cy="21101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742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0748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49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20549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+ 25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2.013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20.13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2.26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34 − 0.74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33.26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56/72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4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4 and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cube root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640" y="304800"/>
            <a:ext cx="2255941" cy="1320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3000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619276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8061 + 3290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11351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+ 57)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Thousand, Five Hundred and Sixteen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61516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73.45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0.07345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0.3441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0.001882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6/3 = ☐/18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442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438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586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1283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033834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27, so 27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10:44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02:35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02:50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459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86091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4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30370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424 × 56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23744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 × 3.6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10 and c = 6, what is the value of c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K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74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57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60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86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411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24, so 24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8:32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20:32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11:30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4249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06018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9282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309236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33748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8.86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51.388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105/1000 (or 21/200)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6.72 + 91.79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98.51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4 and c = 2,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18?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294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009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8445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86618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06020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= 5, so 5 ÷ 1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4:56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3:37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3:56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189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744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7212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729144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316 × 75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23700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8113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1.88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10.904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25.07 + 8.26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33.33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– 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938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792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044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4744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00932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+ 29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= 81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3:36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2:43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145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0975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646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324861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994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92442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 ×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62.1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18.775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+ 4.19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22.965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8 and c = 4 what is the value of 2a + b/c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32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763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7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82224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81638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36, so 36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23:05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11:05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51 minutes before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5:19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459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71815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1620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55036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× 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2108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9445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4.1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35.26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6.97 + 4.89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11.86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3 and c = 3, what is the value of 3b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7267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56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71467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30845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+ 11 = 17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+ 34 = 84 + 30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3735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866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573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9213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+ 8 ÷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56.98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8.14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98.76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96.78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9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£220?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1813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332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557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78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= 23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805 − 804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1 = 4, so 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20:12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8:12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9:37 pm is how many minutes after 9:08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8562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0062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 + 77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 + 9 = 43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+ 13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6622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 = 8 + 2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+ 260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+ 56 = 20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20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50044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882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03408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3.94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39.4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70.67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2/4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factor of 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£400?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514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16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321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4089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3793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+ 5 = 26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+ 46 = 33 + 40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789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7299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475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733465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164.45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32.89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68.378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68378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98.98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12.92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  <a:ea typeface="+mn-ea"/>
                          <a:cs typeface="+mn-cs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22 and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£190?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£180.50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98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49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2911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65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5023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6748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+ 13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+ 56 = 80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9991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34042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5275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3712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17.84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35.68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77.31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18/48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1, 3, 11, 33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£150?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581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290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4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0719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2449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+ 8 = 43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+ 13 = 10 + 10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43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41990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1089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86175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608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42.4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27.39 − 2.59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72/80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2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3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−125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8763" y="299757"/>
            <a:ext cx="2267819" cy="132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36280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+ 1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3.05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43.76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6/12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1, 2, 13, 26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9511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075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9633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440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6936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+ 14 = 73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+ 276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7:25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3" y="960241"/>
            <a:ext cx="237233" cy="40622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623425" y="960243"/>
            <a:ext cx="235380" cy="23155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3133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175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794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177596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599 + 7063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2)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70323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thousand,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three hundred and twenty three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42.9673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42.97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98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785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8752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2958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2693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 = 5 + 5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+ 307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= ☐ ×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8993" y="179565"/>
            <a:ext cx="1557589" cy="15575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31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3742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2481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480624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211 + 2268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56980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six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nine hundred and eighty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5.13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0.0513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11.5775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42 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1/6 = 8/☐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5351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890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832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938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3889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+ 10 = 74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1:35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7249" y="205096"/>
            <a:ext cx="1701252" cy="1667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36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9088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894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530484"/>
              </p:ext>
            </p:extLst>
          </p:nvPr>
        </p:nvGraphicFramePr>
        <p:xfrm>
          <a:off x="444499" y="2019564"/>
          <a:ext cx="8202083" cy="47290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866 + 1459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(10 + 8)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11641013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Eleven million, six hundred and forty one thousand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thirteen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7.64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5.0393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4, 8, 12, 16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81/☐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941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77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934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7854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053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+ 10 = 77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+ 864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7:50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 flipV="1">
            <a:off x="7459038" y="708917"/>
            <a:ext cx="399765" cy="25132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7561780" y="960243"/>
            <a:ext cx="297025" cy="21101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6020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012609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81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75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4323332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927 + 5601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+ 12 ÷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Three Hundred and Ninety Thousand, Eight Hundred and Eighty Two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390882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498.8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4.988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58.8587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☐/14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9217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616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23549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255104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+ 16 = 21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+ 968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0184" y="139964"/>
            <a:ext cx="1586398" cy="1597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7100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82150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3092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81987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820 + 2309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54481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four thousand, four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eighty one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74.8937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74.89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38 a multiple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= ☐/28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783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218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533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72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247342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 = 140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8:45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20:45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4:42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4:24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6683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4265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084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0977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4704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1.09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9.374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8.043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+ 6.96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15.003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8635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81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151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22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36156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967104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+ 10 = 49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+ 50 = 50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7973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63, so 63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4:33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13:28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013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05570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2173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51623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11371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 × 3.7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16.65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45.73 + 2.43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48.16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758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3/7 of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48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98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5119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6785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31510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11:30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23:30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46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6:21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7:07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3603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75756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8781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6421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× 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 × 2.45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6.125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+ 4.45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c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0.002459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J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95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720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6887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92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76850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0384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7266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16, so 16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2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22:25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53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07:17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08:10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368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189686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5234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77679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13.97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4b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33.002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33.0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888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4236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56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72350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35042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= 47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11:24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23:24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2583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11824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537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31554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738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0.887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57.07 − 8.79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48.28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9/54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13, 26, 39, 52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9486" y="318365"/>
            <a:ext cx="2237096" cy="1309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6292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× 338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28054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7.1 × 8.5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60.35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46.35 + 6.39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52.74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834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7/9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247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 smtClean="0">
                <a:latin typeface="Avenir Book"/>
                <a:cs typeface="Avenir Book"/>
              </a:rPr>
              <a:t>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3012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005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2917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442742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+ 11 = 61 + 9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+ 134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+ 78 = 40 + 70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64973" y="260383"/>
            <a:ext cx="1381609" cy="1371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116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36227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5176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8466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31.05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5.66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20.65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20/80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6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1, 2, 4, 5, 10, 20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934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532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577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1081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66220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 = 68 + 2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+ 66 = 20 + 60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12:50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4117" y="167494"/>
            <a:ext cx="1372465" cy="1343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49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17158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049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11013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14.28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53.433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53433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99.44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53.44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1, 3, 13, 39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22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771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801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0974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94169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+ 9 = 83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+ 781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+ 98 = 40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12:45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5850" y="167494"/>
            <a:ext cx="1460732" cy="1430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730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6396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417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99593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16.7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85.041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79.411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7 and 11?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60% of £120?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6833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590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2506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37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6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536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4072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+ 12 = 47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+ 84 = 65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2:05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V="1">
            <a:off x="7858804" y="539015"/>
            <a:ext cx="236042" cy="42122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V="1">
            <a:off x="7858806" y="808522"/>
            <a:ext cx="303417" cy="15172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238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502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60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667786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2.78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79.78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76.66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4/7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16 and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£103.50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0936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668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27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433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26957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+ 19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+ 10 = 63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+ 737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+ 57 = 70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8198" y="167494"/>
            <a:ext cx="1408384" cy="1378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380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44884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458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528981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29.98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59.96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58.43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7/21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£360?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743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9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483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03891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180978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= 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+ 91 = 37 + 90 +☐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006" y="252116"/>
            <a:ext cx="1371575" cy="13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0301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6155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6824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94352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 + 4969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+ 6)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492785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Four hundred and ninety two thousand, seven hundred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eighty five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192.53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19.253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90.7114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90.71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of the 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6, 12, 18, 24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= 10/☐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0412" y="387488"/>
            <a:ext cx="2326169" cy="1008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987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832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11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3317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41947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55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+ 11 = 30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+ 41 = 10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6094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24, so 24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+ 54 = 42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6826" y="167494"/>
            <a:ext cx="1489755" cy="145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58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9331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6321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4595780"/>
              </p:ext>
            </p:extLst>
          </p:nvPr>
        </p:nvGraphicFramePr>
        <p:xfrm>
          <a:off x="444499" y="2019564"/>
          <a:ext cx="8202083" cy="45639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552 + 7241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</a:t>
                      </a:r>
                      <a:r>
                        <a:rPr lang="is-I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+ 1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 Million, Eight Hundred and Eighty Three Thousand and Eighty Four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7883084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2613.4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261.34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5.5684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15, 30, 45, 60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3/7 = 21/☐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7424" y="374787"/>
            <a:ext cx="2339158" cy="10319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875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679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79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3539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1021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= ☐ ×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32, so 32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+ 95 = 25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12:15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3990" y="167494"/>
            <a:ext cx="1582591" cy="1582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2297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8953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843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16859"/>
              </p:ext>
            </p:extLst>
          </p:nvPr>
        </p:nvGraphicFramePr>
        <p:xfrm>
          <a:off x="444499" y="2019564"/>
          <a:ext cx="8202083" cy="478780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5394 + 4619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9964769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Nine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million, nine hundred and sixty four thousand, seven hundred and sixty nine</a:t>
                      </a:r>
                      <a:endParaRPr lang="en-US" sz="12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2205.688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2.205688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9.0999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9.100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1284" y="387488"/>
            <a:ext cx="2145298" cy="934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45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55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9517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54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9595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2047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6 = 6, so 6 ÷ 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+ 84 = 72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8:15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84088" y="167494"/>
            <a:ext cx="1562494" cy="1552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27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8920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674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388830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782 + 1186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1968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+ 5)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159313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One hundred and fifty nine thousand, three hundred and thirteen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1.97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0.00197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1.6283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1.628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0510" y="349388"/>
            <a:ext cx="2306072" cy="1057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8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70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58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3154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65278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= 7, so 7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+ 88 = 50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8:35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6526" y="167494"/>
            <a:ext cx="1580055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9829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5875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ru-RU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67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7707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3267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+ 5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5.24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50.26 − 4.05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5/15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4.25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18 a multiple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3544" y="306383"/>
            <a:ext cx="2273037" cy="1330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84857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+ 3885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1)</a:t>
                      </a:r>
                      <a:r>
                        <a:rPr lang="is-I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+ 5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Million, One Hundred and Twenty Eight Thousand, Eight Hundred and Eighty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2128880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0.6601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0.660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3/5 = 15/☐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0654" y="368438"/>
            <a:ext cx="2275927" cy="1010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68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53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20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24136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01562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= 158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21:57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9:57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6:07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6:48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0821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73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1603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1833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× 99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 × 8.8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15.84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1.29 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68.3 + 7.24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75.54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8939 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8940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Z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966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1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949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122744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☐ = 150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15:10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28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7:46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8:14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1136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614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9920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1490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 × 53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37524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30/100 (or 3/10)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4.86 + 35.61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40.47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91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6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2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7972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39976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 = 2, so 2 ÷ 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9:04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11:02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11:13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449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5377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2115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39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17353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120%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120/100 (or 6/5)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8.75 + 91.27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100.02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493902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490000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72?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425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5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6320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0978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34588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16:48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4:48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1:09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2:08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7136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1840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570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1359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538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34970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3934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× 6.4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14.72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2.39 </a:t>
                      </a:r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0.009484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54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052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4869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780407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= 15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 = 4, so 4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1:41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01:41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8:09 am,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8038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6226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7949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9526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652 × 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39772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3.26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62.25 + 7.78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70.03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66323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66300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Z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36?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374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79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7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198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82806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+ 100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+ 11 = 15 + 5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+ 626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+ 65 = 50 + 60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4:17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079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329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0297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98287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293.58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32.62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80.859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808.59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4.04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85.96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25/30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5/6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2, 19, 38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9055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98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11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358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63669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 + 44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+ 10 = 32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+ 566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+ 68 = 40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5179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+ 13 = 85 + 5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+ 632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+ 33 = 70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9:44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516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75534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293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3631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uk-UA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203.63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29.09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97.3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2.08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95.22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  <a:ea typeface="+mn-ea"/>
                          <a:cs typeface="+mn-cs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8 a factor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£290?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£333.50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1347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047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54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46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58115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+ 9 = 27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+ 716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+ 32 = 80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00:50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38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178728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33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2076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3.43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17.15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55.239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55239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78.73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10/25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2/5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£218.50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1869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5122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5446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88477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8507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 = 9 + 1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+ 722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+ 12 = 48 + 10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15:25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7835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3225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0190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9180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9.45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0.43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52.59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32.88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19.71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16/30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8/15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25 and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7857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91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1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9997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6066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+ 13 = 54 + 6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+ 947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+ 34 = 55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15:16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3:16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1727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1969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8787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8134382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×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657 − 382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7.2 × 94.2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678.24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0.7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46.15 + 5.08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3a 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baseline="0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12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13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93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77810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2688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245.52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6.14 ×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16.15 − 5.11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11.04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63/70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3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14, 28, 42, 56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2421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89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348.44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87.11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72.02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11.85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2/10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1, 2, 13, 26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£330?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027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1377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33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3827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89166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–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:00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6:40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6:52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1706" y="116825"/>
            <a:ext cx="1674876" cy="1658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603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1249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877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667622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980 + 7789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+ 7)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Million, Seven Hundred and Forty Eight Thousand, Eight Hundred and Sixty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61 748 867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4889.92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48.8992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0.0325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50/☐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2745" y="256032"/>
            <a:ext cx="2783837" cy="93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831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309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94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6030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19950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12:35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4:00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3:01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3"/>
            <a:ext cx="1709334" cy="1701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811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01297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2599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4980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 + 8937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59168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nine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one hundred and sixty eight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16.942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1.6942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0.6938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15, 30, 45, 60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341"/>
          <a:stretch/>
        </p:blipFill>
        <p:spPr>
          <a:xfrm>
            <a:off x="5952150" y="560832"/>
            <a:ext cx="2694432" cy="822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79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2816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242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35820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6466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= 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4:50 am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9:46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6664" y="167494"/>
            <a:ext cx="1629918" cy="1653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47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1282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48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2543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4391 + 7776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12 167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57901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seven thousand, nine hundred and one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8.334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0.8334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1.3125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45/☐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48"/>
          <a:stretch/>
        </p:blipFill>
        <p:spPr>
          <a:xfrm>
            <a:off x="6181344" y="548640"/>
            <a:ext cx="2465238" cy="767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2169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682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9560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048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27406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6462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44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9:31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8:47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1"/>
            <a:ext cx="2" cy="45403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595616" y="960244"/>
            <a:ext cx="263190" cy="23457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5378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094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342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694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8073 + 9792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17 865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(51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72506042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two million,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five hundred and six thousand and forty two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276.83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2.7683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32.3798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4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☐/100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8690" y="167494"/>
            <a:ext cx="2437892" cy="846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42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46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280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6243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7932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9:10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4:08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3:13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5056" y="167494"/>
            <a:ext cx="1721526" cy="1705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559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879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6362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1688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260065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+ 8690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16 190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+ 32)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31428472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one million,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four hundred and twenty eight thousand, four hundred and seventy two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4.2327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41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947" y="366024"/>
            <a:ext cx="2463635" cy="731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88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1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80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13189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144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= 99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8:27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7:19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7:50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2392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63177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950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4891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× 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13 552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17916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× 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26/100 (or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13/50)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3.45 + 87.28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0.002788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169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071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923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456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6250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+ 13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13 − 10 = 13 − 3 −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+ 85 = 85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:00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167495"/>
            <a:ext cx="1482334" cy="1482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825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0353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= 34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3 = 3, so 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7:20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19:20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1:33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9895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1142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4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76283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241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22 413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 × 1.69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10.985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1.461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146.1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2.38 + 48.56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50.94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861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1/5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024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8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70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686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6978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12:27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2:35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2:51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4208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5304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327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45599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809 × 43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34 787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 × 9.4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20/100 or (1/5)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88.17 + </a:t>
                      </a:r>
                      <a:r>
                        <a:rPr lang="sk-SK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</a:t>
                      </a:r>
                      <a:endParaRPr lang="sk-SK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0.000069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73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966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3400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963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7715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8138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34266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54, so 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4:30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3:46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350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01291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1328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3739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× 294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6.45 × 0.4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1.707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50.86 + 4.93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55.79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3909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308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02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325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403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55811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☐ = 150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6, so 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9:41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7938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121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111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39797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2757 + 5432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Thousand, Three Hundred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5.94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0.594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0.7475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0.4559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V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 = ☐/4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04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3802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×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1.71 × 8.5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14.535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+ 3.11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7032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28?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947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849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548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50014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9640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+ 11 = 48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+ 93 = 95 + 90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2443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231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4759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69795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255.6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9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£340?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£170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104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8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174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20538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844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4155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+ 7 = 19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+ 486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+ 89 = 68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59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8937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379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9650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 ÷ 0.2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32.987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32987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93.96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6 and c = 10,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1, 5, 7, 35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541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637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9293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273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72647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124 + 60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+ 10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+ 777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+ 14 = 53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99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746750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118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657839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24.58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£66.50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156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778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8177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5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2293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13145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+ 11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+ 570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+ 87 = 70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522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6770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749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9461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+ 2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8.12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82.369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8236.9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10,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100% of £70?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675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8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099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3552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02101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+ 51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+ 6 = 18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+ 22 = 92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737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080800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4881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99426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83802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66.4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84.9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3,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78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163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027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1135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0907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24928" y="960241"/>
            <a:ext cx="433876" cy="246767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68768" y="707136"/>
            <a:ext cx="190038" cy="25310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1965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7729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152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6550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+ 823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+ 87)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Nine Hundred and Ninety Four Thousand and Forty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6 994 048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10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5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 = 32/☐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2160" y="167494"/>
            <a:ext cx="2887980" cy="993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8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07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03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3393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2677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77088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70 − 11 = 70 − 10 −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+ 7 + 7 + 7 =  ☐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3:20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7248" y="167494"/>
            <a:ext cx="1539334" cy="1539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64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7736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8:40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289" y="167493"/>
            <a:ext cx="1770294" cy="176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601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07040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59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18493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589 + 9131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4² + 3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4976671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Four million,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nine hundred and seventy six thousand, six hundred and seventy one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14/☐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9696" y="167494"/>
            <a:ext cx="2790952" cy="90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497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555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04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3193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71004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12:05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548640"/>
            <a:ext cx="236684" cy="41160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658368"/>
            <a:ext cx="17226" cy="30187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9903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79404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5625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1119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578 + 6771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339447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Three hundred and thirty nine thousand, four hundred and forty seven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 a multiple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90/☐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167494"/>
            <a:ext cx="2855381" cy="895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7617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8559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1281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828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184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3570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2:15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67494"/>
            <a:ext cx="1733718" cy="1750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345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263363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495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14087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965 + 8748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+ 97)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6898426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 million, eight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ninety eight thousand, four hundred and twenty six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699.34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0.69934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21/☐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7706" y="167494"/>
            <a:ext cx="2778876" cy="893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950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199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866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8446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5220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11:00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499872"/>
            <a:ext cx="2" cy="46037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93152" y="682752"/>
            <a:ext cx="165654" cy="27749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74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126793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275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88958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271 + 8501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4335000 </a:t>
                      </a:r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endParaRPr lang="nl-NL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Four Million, Three Hundred and Thirty Five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Thousand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61.9361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61.936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−11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3096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7/5 = 35/☐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664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57670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585 + 1228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+ 9)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Thousand, One Hundred and Ninety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60.79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0.06079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24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72/☐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040" y="167494"/>
            <a:ext cx="2611542" cy="79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3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626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4216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85612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14366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= 64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16, so 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00:51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21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6:37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012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454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7980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82344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×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9.9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105/1000 (or 21/200)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21.96 + 8.42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5.7345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849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606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089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4426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74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61723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6984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11:19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33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6:10 am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2479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78786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132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9641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938 × 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14966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 × 4.8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76.65 + 4.4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5.7773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6.0035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2632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412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7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40526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197191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5:35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17:35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32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5:05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9364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6707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261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931778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12127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45.2%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1.0374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0.06349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399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867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523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43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56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97944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21:06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09:08,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09:28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995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60264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036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1709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714 ×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22 134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7.2 × 7.8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0.598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7.92 + 35.47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43.39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0.551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7279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X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8395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619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2558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5676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021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+ 57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9:21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4294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51410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0444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13605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0186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34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 × 5.32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30.324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169.3%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1.693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7.33 + 81.17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65.7352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65.735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8.6822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831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197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251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56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7312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+ 16 = 81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+ 699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0961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72798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0399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28427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0.88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1, 2, 19, 38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26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9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953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09885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971377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12 − 6 = 12 − 2 −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= ☐ × 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4:45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9992" y="238764"/>
            <a:ext cx="1326590" cy="1328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68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2781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+ 37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+ 706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+ 16 = 63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502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73712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89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8558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49.172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491.72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 a factor of 17?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130% of £380?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414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8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3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96904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9941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+ 46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+ 13 = 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+ 786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+ 44 = 30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4188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301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6224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4721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17.48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85.923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8592.3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5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1, 2, 4, 5, 8, 10, 20, 40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569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751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70929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3640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931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141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51064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+ 2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+ 88 = 86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4251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15235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50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955836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7.84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0.57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91.7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10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10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3339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9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0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89219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+ 13 = 61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+ 72 = 80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67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85886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81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3258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392206"/>
              </p:ext>
            </p:extLst>
          </p:nvPr>
        </p:nvGraphicFramePr>
        <p:xfrm>
          <a:off x="444499" y="2019564"/>
          <a:ext cx="8202083" cy="468337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+ 211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5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6481504 in </a:t>
                      </a:r>
                      <a:r>
                        <a:rPr lang="nl-NL" sz="15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5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Six Million, Four Hundred and Eighty One Thousand, Five Hundred and Four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0.947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48.2994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48.299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5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34 to 3 </a:t>
                      </a:r>
                      <a:r>
                        <a:rPr lang="en-US" sz="15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34.0</a:t>
                      </a:r>
                      <a:endParaRPr lang="en-US" sz="15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4/2 = 8/☐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82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372674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45.64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42.573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42573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75.15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1, 2, 4, 7, 14, 28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£170?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915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8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583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0682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2467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3552" y="167494"/>
            <a:ext cx="1563030" cy="1555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490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3858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8922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74334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906 + 9228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10 134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24802938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Twenty four million, eight hundred and two thousand, nine hundred and thirty eight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840" y="167494"/>
            <a:ext cx="2306742" cy="7579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5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87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866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956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07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78705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61504" y="960242"/>
            <a:ext cx="397300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2915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25668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801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917397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2314 + 1009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+ 10)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12477649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Twelve million, four hundred and seventy seven thousand,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six hundred and forty nine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422.7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10/16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34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6/9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3982" y="167494"/>
            <a:ext cx="2722600" cy="783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9612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52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470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848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3990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 + 6 + 6 + 6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4:20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395180" cy="21019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236682" cy="21018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85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8621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860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16249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9200 + 9803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19 003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Thirty Five Thousand, Three Hundred and Thirty Two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35 332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9/2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2124" y="167494"/>
            <a:ext cx="2804457" cy="856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8556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665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703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261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56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1389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3583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5:15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456140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114762" cy="25895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88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942046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3959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2859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+ 4446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1² + 1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Hundred and Ten Thousand, Eight Hundred and Thirty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610 830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9251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925.1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6/24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12, 24, 36, 48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☐/4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9008" y="167494"/>
            <a:ext cx="2867574" cy="844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38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10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55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7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758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2:25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200108" cy="36868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865632"/>
            <a:ext cx="285450" cy="9461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690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7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42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28895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5310569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879 + 6515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Forty Four Million, Twenty Eight Thousand, Three Hundred and Seventy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44 028 378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489.347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0.489347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8/16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11,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22, 33, 44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64/☐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3540" y="234024"/>
            <a:ext cx="2493042" cy="765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504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840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67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7028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582589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42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13:57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1:57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51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7:13 pm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8:04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9091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3385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70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9652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1012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 × 4.57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28.791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5/5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8.1434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1915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X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2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9409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061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100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67432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44 − 8 = 44 − 4 −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+ 84 = 84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10:55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+ 83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6228" y="277708"/>
            <a:ext cx="1470354" cy="147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038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24957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8931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4 = 4, so 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1:13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12:10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11:45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821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4629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2997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4219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966 × 15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14 490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 × 1.5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7.05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3.8213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0.006133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3/8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971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758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25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69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7030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6067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6 = 48, so 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4:44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16:44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6:59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6:48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637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9211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861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8027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0.966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0.7092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30.83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061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475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1439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897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681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8497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0362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175 = 105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2:28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9:24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55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8945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2124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8882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2/4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22.3996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22.400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6.3674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8/10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90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919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61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885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953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120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8 = 8, so 8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10:40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7:01 am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00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78416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027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8988910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4677 + 507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(102 − 2)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963206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Nine Hundred and Sixty Three Thousand, Two Hundred and Six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0.27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96.2442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96.24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0.1535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I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10/10 = ☐/40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5926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 × 2.25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4/10 (or 2/5)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0.3823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2683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149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52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456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1953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46631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+ 18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+ 871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+ 85 = 80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757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1541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5673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0339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40.32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0.13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9 and c = 3,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27 and 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£132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800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369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936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3683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011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1797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188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115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+ 14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+ 77 = 40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513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3235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4076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833819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657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136.29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19.47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2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1, 2, 4, 5, 10, 20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£330?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£231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3012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782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66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321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32527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+ 12 = 32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+ 15 = 30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3860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8577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442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02616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67.32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9.28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10 and c = 9,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£240.50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420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13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650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19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5963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9303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+ 13 = 83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+ 37 = 29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76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484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3332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66710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− 2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pl-PL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131.6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5.42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10, what is the value of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£184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8154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18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87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612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66000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+ 9 = 23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+ 61 = 82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9459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7202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7983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50729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0731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37.66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5.38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67.384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67 384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10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1, 2, 3, 6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£45</a:t>
                      </a:r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2664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063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24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244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23709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+ 17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2:00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15580"/>
            <a:ext cx="1733718" cy="1750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91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437750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2448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46644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9951 + 6530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16 481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+ 48)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51923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one thousand, nine hundred and twenty three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4072" y="167494"/>
            <a:ext cx="2862510" cy="9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560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1202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13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122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51699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58 − 11 = 58 − 8 −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+ 73 = ☐ × 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10:10 am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+ 46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263460"/>
            <a:ext cx="1482334" cy="1477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386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860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2" cy="42964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890016"/>
            <a:ext cx="297642" cy="7022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361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42103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352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0251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575 + 728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Four Hundred and Twenty Nine Thousand, Two Hundred and Ten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429 210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286.914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0.286914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5 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8, 16, 24, 32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5/7 = ☐/14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848" y="167494"/>
            <a:ext cx="2505733" cy="820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20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7704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309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9692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8182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3457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473696" y="960244"/>
            <a:ext cx="385110" cy="6388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9801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16135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532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51121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1183 + 4515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Seventy Five Thousand, Three Hundred and Thirteen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75 313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5717.71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5.71771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1/2 = ☐/16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4624" y="167494"/>
            <a:ext cx="2891958" cy="915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06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788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9241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3249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75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0600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9406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620000" y="960242"/>
            <a:ext cx="238804" cy="35649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43712"/>
            <a:ext cx="212298" cy="21653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7125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58973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0192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4224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859 + 4680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+ 86)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29963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Twenty nine thousand, nine hundred and sixty three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765.46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0.76546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4/6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lowest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6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 = ☐/70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9968" y="167494"/>
            <a:ext cx="2806614" cy="92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05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0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713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0520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23020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2:40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8480" y="167494"/>
            <a:ext cx="1758102" cy="1725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06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7319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361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9930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5966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481 + 1429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(9 − 5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and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Thirty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0.35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81.4358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21 to 2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1/4 = 3/☐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733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8917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2063 + 4490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√4 + 8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68706810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Sixty eight million, seven hundred and six thousand, eight hundred and ten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117.8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0.1178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80" y="167494"/>
            <a:ext cx="2962802" cy="966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1167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403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539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68572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8177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9981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5 = 5, so 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16:21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4:21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37 minutes after 20:25?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21:02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40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0110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5531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4949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92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77 096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 × 6.22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18.038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84.6193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545 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71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566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65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0651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55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93169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32, so 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14:16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01:36 is how many minutes after 01:03?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444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7727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856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5797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2.13 × 0.6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1.278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4.3942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U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0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04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4275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86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6207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= 104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54, so 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02:19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3:39 pm, how many minutes until 4:08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620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6282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71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03073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913 × 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20 999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1365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24.36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90/100 (=9/10)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47.1697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383 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86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001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291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085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414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307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+ 89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53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5241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04:42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4:42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13 minutes after 8:13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8:26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2816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0591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3954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7858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670 × 87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58 290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9.6 × 7.7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73.92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26/100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(=13/50)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9.9611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9.961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93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5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864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14538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09754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12:01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2:28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2:03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8164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87386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9978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6069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47178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× 664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25 896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17059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× 6.17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0.617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40/100 (=2/5)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0.2005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1291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6/7 of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87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5369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13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9244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9928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de-DE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+ 13 = 12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+ 61 = 48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958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740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296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387102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765.28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95.66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7.83 + 88.91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3 b = 7 and c = 4,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230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45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968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898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12584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191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135 − 132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8:11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07:52 is how many minutes after 07:06?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832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110413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+ 12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+ 42 = 90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5189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01120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7785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1426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195.96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48.99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73.65 + 9.29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82.94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4 and c = 2,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225?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29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7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90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8502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45954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+ 5 = 37 + 3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+ 25 = 10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3416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4465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301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64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 + 40.75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5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 and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7²?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75%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£217.50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5436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183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98201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199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056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46319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500863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+ 12 = 76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+ 46 = 50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854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74747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7947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19678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15.47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30.94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+ 7.29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27.29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4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19 and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131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22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454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9311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21152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+ 17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+ 76 = 15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665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04702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7976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31388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54?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964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1444 − 982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× 8.25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82.23 + 7.27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5 a factor of 21?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597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19902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0.83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93.61 + 7.86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101.47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2 and c = 6,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5 and 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85% of £80?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7944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565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7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38855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84762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+ 15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2:25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3076" y="89535"/>
            <a:ext cx="1713506" cy="1713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453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9479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319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30097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411 + 9683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10 094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950546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fifty thousand, five hundred and forty six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14/70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1428" y="204776"/>
            <a:ext cx="2555154" cy="851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7835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049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396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074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156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35199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146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 = 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73696" y="960242"/>
            <a:ext cx="385108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658368"/>
            <a:ext cx="90378" cy="30187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08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0595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4829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587698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+ 4705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Seventeen Thousand, Six Hundred and Nine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17 609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11, 22, 33, 44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4/9 = 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869" y="411334"/>
            <a:ext cx="2432713" cy="86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1927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67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763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52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009182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+ 12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3:45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24928" y="960242"/>
            <a:ext cx="433876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273258" cy="10046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5628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50544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945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409094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905 + 7112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8017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(95 </a:t>
                      </a:r>
                      <a:r>
                        <a:rPr lang="is-I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3625542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Three million, six hundred and twenty five thousand, five hundred and forty two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pl-PL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29.58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14/35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de-DE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8/2 = ☐/8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1482" y="495438"/>
            <a:ext cx="2705100" cy="901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312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570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58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1049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25299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192912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+ 17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632192" y="548640"/>
            <a:ext cx="226612" cy="41160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729728" y="960244"/>
            <a:ext cx="129078" cy="24676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15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67349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2975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824715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+ 7022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522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+ 48)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8244409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Eight million, two hundred and forty four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four hundred and nine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36/54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multiple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☐/50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351028"/>
            <a:ext cx="26543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36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473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22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17411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502069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+ 12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7:10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9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552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0846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872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98502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901459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717 + 2778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Eight Hundred and Sixty Eight Thousand, Seven Hundred and Twenty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878 725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95.92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57.92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50/60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7/5 = ☐/35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6882" y="501788"/>
            <a:ext cx="2679700" cy="88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860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518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196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61308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6553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7407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10:10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31 minutes before 16:16?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15:45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4518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198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766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9035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× 519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2.93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23.44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1.8532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1.9966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4/8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41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01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40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9351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Series-A-Numeracy-Ninjas-Skill-Book-Answers-V5-Apr-2016 (1)</Template>
  <TotalTime>2</TotalTime>
  <Words>62708</Words>
  <Application>Microsoft Office PowerPoint</Application>
  <PresentationFormat>On-screen Show (4:3)</PresentationFormat>
  <Paragraphs>23658</Paragraphs>
  <Slides>1201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1201</vt:i4>
      </vt:variant>
    </vt:vector>
  </HeadingPairs>
  <TitlesOfParts>
    <vt:vector size="1205" baseType="lpstr">
      <vt:lpstr>Arial</vt:lpstr>
      <vt:lpstr>Avenir Book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Fairways Primary School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Anna Sligo</dc:creator>
  <cp:lastModifiedBy>Anna Sligo</cp:lastModifiedBy>
  <cp:revision>1</cp:revision>
  <dcterms:created xsi:type="dcterms:W3CDTF">2020-10-15T07:34:30Z</dcterms:created>
  <dcterms:modified xsi:type="dcterms:W3CDTF">2020-10-15T07:36:52Z</dcterms:modified>
</cp:coreProperties>
</file>